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437"/>
    <p:restoredTop sz="86533"/>
  </p:normalViewPr>
  <p:slideViewPr>
    <p:cSldViewPr>
      <p:cViewPr>
        <p:scale>
          <a:sx n="75" d="100"/>
          <a:sy n="75" d="100"/>
        </p:scale>
        <p:origin x="-392" y="9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0" d="100"/>
          <a:sy n="120" d="100"/>
        </p:scale>
        <p:origin x="1024" y="1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42E01-C7A2-0F4D-9CA6-67D220967695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82043-8EE0-F244-B30B-7A063ECDE3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59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82043-8EE0-F244-B30B-7A063ECDE3C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8145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82043-8EE0-F244-B30B-7A063ECDE3C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3704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82043-8EE0-F244-B30B-7A063ECDE3C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684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82043-8EE0-F244-B30B-7A063ECDE3C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6776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82043-8EE0-F244-B30B-7A063ECDE3C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7289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82043-8EE0-F244-B30B-7A063ECDE3C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0844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66180E-F0C1-2843-86E4-AE5123D56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403225"/>
            <a:ext cx="9223375" cy="14605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11D331C-7444-144D-A352-CD6B0A380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600" y="1854200"/>
            <a:ext cx="452437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2DED1FA-0297-2945-9754-0DEEF65F4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600" y="2762250"/>
            <a:ext cx="4524375" cy="4064000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A02F7E8-9E46-CF4D-9FBA-7F92DE2D73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3375" y="1854200"/>
            <a:ext cx="454660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7862522-E470-264A-955E-600DE4DF7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3375" y="2762250"/>
            <a:ext cx="4546600" cy="4064000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8FE8869-590F-B943-88D9-5BC6BD892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FF7-F7C2-554E-A234-2B038D40296B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00ADB11-DCE7-0E4C-B807-074534A20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8E37C3D-E286-BB4D-8AE1-B89B45628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25A5-B635-9644-8987-2E23550CFC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811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2A15E6-61FF-C14F-A768-6E0293C82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316F61D-C6E5-4F48-AE30-99B21A99A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FF7-F7C2-554E-A234-2B038D40296B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186C83F-FA90-8640-8BC9-AB80AEE2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2A4E108-8DDD-7C47-9A89-8BE077642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25A5-B635-9644-8987-2E23550CFC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2508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746A9FD-147A-5F46-B67C-FB3BAE76F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FF7-F7C2-554E-A234-2B038D40296B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9B5FE5D-CC5D-FF47-B3C9-F958C3A5C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9972420-CDF5-514B-8ECF-B12663D4F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25A5-B635-9644-8987-2E23550CFC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946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35984D-EFCF-1A40-B9CD-E47B3B364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96ACC9-31BD-C44A-8DD2-9A79206AD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6E991CC-499A-024D-835E-601377BB8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3CAA141-267C-4546-87CD-E55240258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FF7-F7C2-554E-A234-2B038D40296B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29CF97E-103F-1B4D-B10F-F953E013D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2A8A4BE-D911-6E45-9FF1-C4AC9FF13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25A5-B635-9644-8987-2E23550CFC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5155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B02FF6-C839-4142-AB0B-8B7B5D0D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0ED3958-4B69-4847-9A9A-357403CD1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6F70805-AA2E-074D-95B1-C2B9D449A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866F294-7917-304D-AF10-33A985775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FF7-F7C2-554E-A234-2B038D40296B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B1E953D-4B70-704C-9E59-05C5DC621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4556701-476D-3E46-97AA-DCAF307EC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25A5-B635-9644-8987-2E23550CFC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8924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0CCEE4-B6EB-A041-83B3-7AA5361A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1C8D1FA-C3FE-6349-977B-F8B4D1116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E57D947-479D-D843-A094-3C9AC4F15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FF7-F7C2-554E-A234-2B038D40296B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90CD237-FA85-E94F-9EE8-6288C9CAE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3AA93B5-D777-FF4B-9AE6-3EF71DA53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25A5-B635-9644-8987-2E23550CFC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7133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C1F2F0B-69CC-9E49-9E0A-271FC0BEDF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3338" y="403225"/>
            <a:ext cx="2305050" cy="64087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EF5B59B-E3FF-8645-84C6-64022E83C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5925" cy="64087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8DD588D-31AB-6A48-8B59-2DB119202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FF7-F7C2-554E-A234-2B038D40296B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224257-E9C7-D64D-8872-28FA90CE6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588713E-611E-8D42-8A59-6C6DAC3BF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25A5-B635-9644-8987-2E23550CFC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90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5B762B9-772F-0047-AD90-7991E45190E5}"/>
              </a:ext>
            </a:extLst>
          </p:cNvPr>
          <p:cNvSpPr txBox="1"/>
          <p:nvPr userDrawn="1"/>
        </p:nvSpPr>
        <p:spPr>
          <a:xfrm>
            <a:off x="891251" y="2893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945894"/>
            <a:ext cx="10692130" cy="800735"/>
          </a:xfrm>
          <a:custGeom>
            <a:avLst/>
            <a:gdLst/>
            <a:ahLst/>
            <a:cxnLst/>
            <a:rect l="l" t="t" r="r" b="b"/>
            <a:pathLst>
              <a:path w="10692130" h="800735">
                <a:moveTo>
                  <a:pt x="0" y="0"/>
                </a:moveTo>
                <a:lnTo>
                  <a:pt x="10692003" y="0"/>
                </a:lnTo>
                <a:lnTo>
                  <a:pt x="10692003" y="800671"/>
                </a:lnTo>
                <a:lnTo>
                  <a:pt x="0" y="800671"/>
                </a:lnTo>
                <a:lnTo>
                  <a:pt x="0" y="0"/>
                </a:lnTo>
                <a:close/>
              </a:path>
            </a:pathLst>
          </a:custGeom>
          <a:solidFill>
            <a:srgbClr val="E8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028228" y="0"/>
            <a:ext cx="8663940" cy="1488440"/>
          </a:xfrm>
          <a:custGeom>
            <a:avLst/>
            <a:gdLst/>
            <a:ahLst/>
            <a:cxnLst/>
            <a:rect l="l" t="t" r="r" b="b"/>
            <a:pathLst>
              <a:path w="8663940" h="1488440">
                <a:moveTo>
                  <a:pt x="8663774" y="0"/>
                </a:moveTo>
                <a:lnTo>
                  <a:pt x="0" y="0"/>
                </a:lnTo>
                <a:lnTo>
                  <a:pt x="0" y="768045"/>
                </a:lnTo>
                <a:lnTo>
                  <a:pt x="1539" y="815204"/>
                </a:lnTo>
                <a:lnTo>
                  <a:pt x="6091" y="861576"/>
                </a:lnTo>
                <a:lnTo>
                  <a:pt x="13561" y="907062"/>
                </a:lnTo>
                <a:lnTo>
                  <a:pt x="23851" y="951567"/>
                </a:lnTo>
                <a:lnTo>
                  <a:pt x="36864" y="994993"/>
                </a:lnTo>
                <a:lnTo>
                  <a:pt x="52503" y="1037244"/>
                </a:lnTo>
                <a:lnTo>
                  <a:pt x="70673" y="1078224"/>
                </a:lnTo>
                <a:lnTo>
                  <a:pt x="91275" y="1117834"/>
                </a:lnTo>
                <a:lnTo>
                  <a:pt x="114214" y="1155979"/>
                </a:lnTo>
                <a:lnTo>
                  <a:pt x="139392" y="1192562"/>
                </a:lnTo>
                <a:lnTo>
                  <a:pt x="166713" y="1227486"/>
                </a:lnTo>
                <a:lnTo>
                  <a:pt x="196080" y="1260654"/>
                </a:lnTo>
                <a:lnTo>
                  <a:pt x="227396" y="1291970"/>
                </a:lnTo>
                <a:lnTo>
                  <a:pt x="260565" y="1321336"/>
                </a:lnTo>
                <a:lnTo>
                  <a:pt x="295489" y="1348657"/>
                </a:lnTo>
                <a:lnTo>
                  <a:pt x="332072" y="1373834"/>
                </a:lnTo>
                <a:lnTo>
                  <a:pt x="370217" y="1396773"/>
                </a:lnTo>
                <a:lnTo>
                  <a:pt x="409827" y="1417375"/>
                </a:lnTo>
                <a:lnTo>
                  <a:pt x="450806" y="1435544"/>
                </a:lnTo>
                <a:lnTo>
                  <a:pt x="493057" y="1451183"/>
                </a:lnTo>
                <a:lnTo>
                  <a:pt x="536483" y="1464195"/>
                </a:lnTo>
                <a:lnTo>
                  <a:pt x="580987" y="1474485"/>
                </a:lnTo>
                <a:lnTo>
                  <a:pt x="626472" y="1481954"/>
                </a:lnTo>
                <a:lnTo>
                  <a:pt x="672842" y="1486507"/>
                </a:lnTo>
                <a:lnTo>
                  <a:pt x="720001" y="1488046"/>
                </a:lnTo>
                <a:lnTo>
                  <a:pt x="8663774" y="1488046"/>
                </a:lnTo>
                <a:lnTo>
                  <a:pt x="8663774" y="0"/>
                </a:lnTo>
                <a:close/>
              </a:path>
            </a:pathLst>
          </a:custGeom>
          <a:solidFill>
            <a:srgbClr val="65D0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04753" y="325970"/>
            <a:ext cx="688830" cy="740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148013" y="556218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1799" y="18484"/>
                </a:moveTo>
                <a:lnTo>
                  <a:pt x="11581" y="18567"/>
                </a:lnTo>
                <a:lnTo>
                  <a:pt x="11328" y="18566"/>
                </a:lnTo>
                <a:lnTo>
                  <a:pt x="11116" y="18547"/>
                </a:lnTo>
                <a:lnTo>
                  <a:pt x="8719" y="18349"/>
                </a:lnTo>
                <a:lnTo>
                  <a:pt x="339" y="10342"/>
                </a:lnTo>
                <a:lnTo>
                  <a:pt x="27" y="7959"/>
                </a:lnTo>
                <a:lnTo>
                  <a:pt x="0" y="7744"/>
                </a:lnTo>
                <a:lnTo>
                  <a:pt x="0" y="7484"/>
                </a:lnTo>
                <a:lnTo>
                  <a:pt x="58" y="7262"/>
                </a:lnTo>
                <a:lnTo>
                  <a:pt x="459" y="5760"/>
                </a:lnTo>
                <a:lnTo>
                  <a:pt x="5430" y="544"/>
                </a:lnTo>
                <a:lnTo>
                  <a:pt x="6926" y="82"/>
                </a:lnTo>
                <a:lnTo>
                  <a:pt x="7150" y="0"/>
                </a:lnTo>
                <a:lnTo>
                  <a:pt x="7399" y="1"/>
                </a:lnTo>
                <a:lnTo>
                  <a:pt x="7614" y="20"/>
                </a:lnTo>
                <a:lnTo>
                  <a:pt x="10011" y="218"/>
                </a:lnTo>
                <a:lnTo>
                  <a:pt x="18388" y="8224"/>
                </a:lnTo>
                <a:lnTo>
                  <a:pt x="18701" y="10608"/>
                </a:lnTo>
                <a:lnTo>
                  <a:pt x="18728" y="10822"/>
                </a:lnTo>
                <a:lnTo>
                  <a:pt x="18730" y="11083"/>
                </a:lnTo>
                <a:lnTo>
                  <a:pt x="18672" y="11305"/>
                </a:lnTo>
                <a:lnTo>
                  <a:pt x="18272" y="12807"/>
                </a:lnTo>
                <a:lnTo>
                  <a:pt x="13295" y="18021"/>
                </a:lnTo>
                <a:lnTo>
                  <a:pt x="11799" y="18484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45043" y="717575"/>
            <a:ext cx="55244" cy="36195"/>
          </a:xfrm>
          <a:custGeom>
            <a:avLst/>
            <a:gdLst/>
            <a:ahLst/>
            <a:cxnLst/>
            <a:rect l="l" t="t" r="r" b="b"/>
            <a:pathLst>
              <a:path w="55244" h="36195">
                <a:moveTo>
                  <a:pt x="23011" y="0"/>
                </a:moveTo>
                <a:lnTo>
                  <a:pt x="22107" y="88"/>
                </a:lnTo>
                <a:lnTo>
                  <a:pt x="21204" y="241"/>
                </a:lnTo>
                <a:lnTo>
                  <a:pt x="20397" y="469"/>
                </a:lnTo>
                <a:lnTo>
                  <a:pt x="0" y="24904"/>
                </a:lnTo>
                <a:lnTo>
                  <a:pt x="204" y="26454"/>
                </a:lnTo>
                <a:lnTo>
                  <a:pt x="324" y="26987"/>
                </a:lnTo>
                <a:lnTo>
                  <a:pt x="826" y="28321"/>
                </a:lnTo>
                <a:lnTo>
                  <a:pt x="1717" y="29895"/>
                </a:lnTo>
                <a:lnTo>
                  <a:pt x="9395" y="30962"/>
                </a:lnTo>
                <a:lnTo>
                  <a:pt x="15976" y="32994"/>
                </a:lnTo>
                <a:lnTo>
                  <a:pt x="21451" y="35979"/>
                </a:lnTo>
                <a:lnTo>
                  <a:pt x="21451" y="28994"/>
                </a:lnTo>
                <a:lnTo>
                  <a:pt x="55076" y="28994"/>
                </a:lnTo>
                <a:lnTo>
                  <a:pt x="55076" y="27800"/>
                </a:lnTo>
                <a:lnTo>
                  <a:pt x="54906" y="27279"/>
                </a:lnTo>
                <a:lnTo>
                  <a:pt x="15904" y="27279"/>
                </a:lnTo>
                <a:lnTo>
                  <a:pt x="15064" y="26987"/>
                </a:lnTo>
                <a:lnTo>
                  <a:pt x="13330" y="26454"/>
                </a:lnTo>
                <a:lnTo>
                  <a:pt x="12797" y="25755"/>
                </a:lnTo>
                <a:lnTo>
                  <a:pt x="12159" y="24790"/>
                </a:lnTo>
                <a:lnTo>
                  <a:pt x="11828" y="24244"/>
                </a:lnTo>
                <a:lnTo>
                  <a:pt x="11660" y="24041"/>
                </a:lnTo>
                <a:lnTo>
                  <a:pt x="23511" y="11671"/>
                </a:lnTo>
                <a:lnTo>
                  <a:pt x="42089" y="11671"/>
                </a:lnTo>
                <a:lnTo>
                  <a:pt x="34567" y="4851"/>
                </a:lnTo>
                <a:lnTo>
                  <a:pt x="28029" y="393"/>
                </a:lnTo>
                <a:lnTo>
                  <a:pt x="23641" y="12"/>
                </a:lnTo>
                <a:lnTo>
                  <a:pt x="23011" y="0"/>
                </a:lnTo>
                <a:close/>
              </a:path>
              <a:path w="55244" h="36195">
                <a:moveTo>
                  <a:pt x="42089" y="11671"/>
                </a:moveTo>
                <a:lnTo>
                  <a:pt x="23511" y="11671"/>
                </a:lnTo>
                <a:lnTo>
                  <a:pt x="24944" y="12115"/>
                </a:lnTo>
                <a:lnTo>
                  <a:pt x="28719" y="15138"/>
                </a:lnTo>
                <a:lnTo>
                  <a:pt x="34347" y="20243"/>
                </a:lnTo>
                <a:lnTo>
                  <a:pt x="35884" y="21729"/>
                </a:lnTo>
                <a:lnTo>
                  <a:pt x="37314" y="23190"/>
                </a:lnTo>
                <a:lnTo>
                  <a:pt x="18841" y="23190"/>
                </a:lnTo>
                <a:lnTo>
                  <a:pt x="16638" y="24904"/>
                </a:lnTo>
                <a:lnTo>
                  <a:pt x="15904" y="27279"/>
                </a:lnTo>
                <a:lnTo>
                  <a:pt x="54906" y="27279"/>
                </a:lnTo>
                <a:lnTo>
                  <a:pt x="54715" y="26695"/>
                </a:lnTo>
                <a:lnTo>
                  <a:pt x="54089" y="25755"/>
                </a:lnTo>
                <a:lnTo>
                  <a:pt x="51724" y="21526"/>
                </a:lnTo>
                <a:lnTo>
                  <a:pt x="46151" y="15354"/>
                </a:lnTo>
                <a:lnTo>
                  <a:pt x="42089" y="11671"/>
                </a:lnTo>
                <a:close/>
              </a:path>
              <a:path w="55244" h="36195">
                <a:moveTo>
                  <a:pt x="20393" y="457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50767" y="723366"/>
            <a:ext cx="43548" cy="301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78554" y="697460"/>
            <a:ext cx="42545" cy="42545"/>
          </a:xfrm>
          <a:custGeom>
            <a:avLst/>
            <a:gdLst/>
            <a:ahLst/>
            <a:cxnLst/>
            <a:rect l="l" t="t" r="r" b="b"/>
            <a:pathLst>
              <a:path w="42544" h="42545">
                <a:moveTo>
                  <a:pt x="131" y="16459"/>
                </a:moveTo>
                <a:lnTo>
                  <a:pt x="0" y="16950"/>
                </a:lnTo>
                <a:lnTo>
                  <a:pt x="0" y="17523"/>
                </a:lnTo>
                <a:lnTo>
                  <a:pt x="25638" y="42008"/>
                </a:lnTo>
                <a:lnTo>
                  <a:pt x="26207" y="42008"/>
                </a:lnTo>
                <a:lnTo>
                  <a:pt x="26699" y="41844"/>
                </a:lnTo>
                <a:lnTo>
                  <a:pt x="30093" y="40779"/>
                </a:lnTo>
                <a:lnTo>
                  <a:pt x="41348" y="28988"/>
                </a:lnTo>
                <a:lnTo>
                  <a:pt x="42253" y="25548"/>
                </a:lnTo>
                <a:lnTo>
                  <a:pt x="42384" y="25057"/>
                </a:lnTo>
                <a:lnTo>
                  <a:pt x="16745" y="0"/>
                </a:lnTo>
                <a:lnTo>
                  <a:pt x="16176" y="40"/>
                </a:lnTo>
                <a:lnTo>
                  <a:pt x="15685" y="163"/>
                </a:lnTo>
                <a:lnTo>
                  <a:pt x="12291" y="1228"/>
                </a:lnTo>
                <a:lnTo>
                  <a:pt x="1035" y="13020"/>
                </a:lnTo>
                <a:lnTo>
                  <a:pt x="131" y="16459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78638" y="697522"/>
            <a:ext cx="42292" cy="420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03611" y="67293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22" y="15558"/>
                </a:moveTo>
                <a:lnTo>
                  <a:pt x="0" y="16049"/>
                </a:lnTo>
                <a:lnTo>
                  <a:pt x="4" y="16582"/>
                </a:lnTo>
                <a:lnTo>
                  <a:pt x="65" y="17032"/>
                </a:lnTo>
                <a:lnTo>
                  <a:pt x="25241" y="40697"/>
                </a:lnTo>
                <a:lnTo>
                  <a:pt x="25782" y="40656"/>
                </a:lnTo>
                <a:lnTo>
                  <a:pt x="26248" y="40534"/>
                </a:lnTo>
                <a:lnTo>
                  <a:pt x="29454" y="39510"/>
                </a:lnTo>
                <a:lnTo>
                  <a:pt x="40104" y="28373"/>
                </a:lnTo>
                <a:lnTo>
                  <a:pt x="40959" y="25098"/>
                </a:lnTo>
                <a:lnTo>
                  <a:pt x="41086" y="24648"/>
                </a:lnTo>
                <a:lnTo>
                  <a:pt x="15849" y="0"/>
                </a:lnTo>
                <a:lnTo>
                  <a:pt x="15308" y="0"/>
                </a:lnTo>
                <a:lnTo>
                  <a:pt x="14837" y="163"/>
                </a:lnTo>
                <a:lnTo>
                  <a:pt x="11632" y="1187"/>
                </a:lnTo>
                <a:lnTo>
                  <a:pt x="982" y="12324"/>
                </a:lnTo>
                <a:lnTo>
                  <a:pt x="122" y="15558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003669" y="672998"/>
            <a:ext cx="41021" cy="40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27817" y="651644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4">
                <a:moveTo>
                  <a:pt x="118" y="14248"/>
                </a:moveTo>
                <a:lnTo>
                  <a:pt x="0" y="14657"/>
                </a:lnTo>
                <a:lnTo>
                  <a:pt x="4" y="15149"/>
                </a:lnTo>
                <a:lnTo>
                  <a:pt x="61" y="15558"/>
                </a:lnTo>
                <a:lnTo>
                  <a:pt x="24156" y="38241"/>
                </a:lnTo>
                <a:lnTo>
                  <a:pt x="24648" y="38200"/>
                </a:lnTo>
                <a:lnTo>
                  <a:pt x="38650" y="23542"/>
                </a:lnTo>
                <a:lnTo>
                  <a:pt x="38646" y="23051"/>
                </a:lnTo>
                <a:lnTo>
                  <a:pt x="14494" y="0"/>
                </a:lnTo>
                <a:lnTo>
                  <a:pt x="14006" y="0"/>
                </a:lnTo>
                <a:lnTo>
                  <a:pt x="13576" y="163"/>
                </a:lnTo>
                <a:lnTo>
                  <a:pt x="10641" y="1064"/>
                </a:lnTo>
                <a:lnTo>
                  <a:pt x="900" y="11259"/>
                </a:lnTo>
                <a:lnTo>
                  <a:pt x="118" y="14248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027871" y="651700"/>
            <a:ext cx="38588" cy="382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050975" y="632483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98" y="12774"/>
                </a:moveTo>
                <a:lnTo>
                  <a:pt x="0" y="13183"/>
                </a:lnTo>
                <a:lnTo>
                  <a:pt x="4" y="13634"/>
                </a:lnTo>
                <a:lnTo>
                  <a:pt x="53" y="14002"/>
                </a:lnTo>
                <a:lnTo>
                  <a:pt x="22469" y="35088"/>
                </a:lnTo>
                <a:lnTo>
                  <a:pt x="22911" y="35047"/>
                </a:lnTo>
                <a:lnTo>
                  <a:pt x="35469" y="21904"/>
                </a:lnTo>
                <a:lnTo>
                  <a:pt x="35469" y="21495"/>
                </a:lnTo>
                <a:lnTo>
                  <a:pt x="12999" y="0"/>
                </a:lnTo>
                <a:lnTo>
                  <a:pt x="12557" y="40"/>
                </a:lnTo>
                <a:lnTo>
                  <a:pt x="12176" y="163"/>
                </a:lnTo>
                <a:lnTo>
                  <a:pt x="9539" y="982"/>
                </a:lnTo>
                <a:lnTo>
                  <a:pt x="806" y="10113"/>
                </a:lnTo>
                <a:lnTo>
                  <a:pt x="98" y="12774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051020" y="632561"/>
            <a:ext cx="35416" cy="350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072192" y="615245"/>
            <a:ext cx="33020" cy="32384"/>
          </a:xfrm>
          <a:custGeom>
            <a:avLst/>
            <a:gdLst/>
            <a:ahLst/>
            <a:cxnLst/>
            <a:rect l="l" t="t" r="r" b="b"/>
            <a:pathLst>
              <a:path w="33019" h="32384">
                <a:moveTo>
                  <a:pt x="94" y="11668"/>
                </a:moveTo>
                <a:lnTo>
                  <a:pt x="0" y="12037"/>
                </a:lnTo>
                <a:lnTo>
                  <a:pt x="4" y="12446"/>
                </a:lnTo>
                <a:lnTo>
                  <a:pt x="49" y="12774"/>
                </a:lnTo>
                <a:lnTo>
                  <a:pt x="2905" y="17374"/>
                </a:lnTo>
                <a:lnTo>
                  <a:pt x="8985" y="23808"/>
                </a:lnTo>
                <a:lnTo>
                  <a:pt x="15693" y="29598"/>
                </a:lnTo>
                <a:lnTo>
                  <a:pt x="20430" y="32263"/>
                </a:lnTo>
                <a:lnTo>
                  <a:pt x="20774" y="32263"/>
                </a:lnTo>
                <a:lnTo>
                  <a:pt x="21175" y="32263"/>
                </a:lnTo>
                <a:lnTo>
                  <a:pt x="21528" y="32140"/>
                </a:lnTo>
                <a:lnTo>
                  <a:pt x="23935" y="31403"/>
                </a:lnTo>
                <a:lnTo>
                  <a:pt x="31927" y="23010"/>
                </a:lnTo>
                <a:lnTo>
                  <a:pt x="32570" y="20594"/>
                </a:lnTo>
                <a:lnTo>
                  <a:pt x="32664" y="20226"/>
                </a:lnTo>
                <a:lnTo>
                  <a:pt x="32664" y="19816"/>
                </a:lnTo>
                <a:lnTo>
                  <a:pt x="12238" y="0"/>
                </a:lnTo>
                <a:lnTo>
                  <a:pt x="11890" y="0"/>
                </a:lnTo>
                <a:lnTo>
                  <a:pt x="11488" y="0"/>
                </a:lnTo>
                <a:lnTo>
                  <a:pt x="11136" y="122"/>
                </a:lnTo>
                <a:lnTo>
                  <a:pt x="8729" y="859"/>
                </a:lnTo>
                <a:lnTo>
                  <a:pt x="741" y="9212"/>
                </a:lnTo>
                <a:lnTo>
                  <a:pt x="94" y="11668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072231" y="615289"/>
            <a:ext cx="32614" cy="322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094997" y="598295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09">
                <a:moveTo>
                  <a:pt x="94" y="11709"/>
                </a:moveTo>
                <a:lnTo>
                  <a:pt x="0" y="12037"/>
                </a:lnTo>
                <a:lnTo>
                  <a:pt x="0" y="12446"/>
                </a:lnTo>
                <a:lnTo>
                  <a:pt x="49" y="12815"/>
                </a:lnTo>
                <a:lnTo>
                  <a:pt x="552" y="16623"/>
                </a:lnTo>
                <a:lnTo>
                  <a:pt x="13032" y="28537"/>
                </a:lnTo>
                <a:lnTo>
                  <a:pt x="16881" y="28865"/>
                </a:lnTo>
                <a:lnTo>
                  <a:pt x="17224" y="28906"/>
                </a:lnTo>
                <a:lnTo>
                  <a:pt x="17626" y="28906"/>
                </a:lnTo>
                <a:lnTo>
                  <a:pt x="17978" y="28783"/>
                </a:lnTo>
                <a:lnTo>
                  <a:pt x="20385" y="28046"/>
                </a:lnTo>
                <a:lnTo>
                  <a:pt x="28377" y="19652"/>
                </a:lnTo>
                <a:lnTo>
                  <a:pt x="29020" y="17237"/>
                </a:lnTo>
                <a:lnTo>
                  <a:pt x="29114" y="16868"/>
                </a:lnTo>
                <a:lnTo>
                  <a:pt x="29110" y="16459"/>
                </a:lnTo>
                <a:lnTo>
                  <a:pt x="29065" y="16131"/>
                </a:lnTo>
                <a:lnTo>
                  <a:pt x="28562" y="12283"/>
                </a:lnTo>
                <a:lnTo>
                  <a:pt x="16082" y="368"/>
                </a:lnTo>
                <a:lnTo>
                  <a:pt x="12233" y="40"/>
                </a:lnTo>
                <a:lnTo>
                  <a:pt x="11890" y="0"/>
                </a:lnTo>
                <a:lnTo>
                  <a:pt x="11488" y="40"/>
                </a:lnTo>
                <a:lnTo>
                  <a:pt x="11136" y="122"/>
                </a:lnTo>
                <a:lnTo>
                  <a:pt x="8729" y="900"/>
                </a:lnTo>
                <a:lnTo>
                  <a:pt x="736" y="9253"/>
                </a:lnTo>
                <a:lnTo>
                  <a:pt x="94" y="11709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094990" y="598373"/>
            <a:ext cx="29113" cy="288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116812" y="584456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5" h="24765">
                <a:moveTo>
                  <a:pt x="81" y="10563"/>
                </a:moveTo>
                <a:lnTo>
                  <a:pt x="0" y="10890"/>
                </a:lnTo>
                <a:lnTo>
                  <a:pt x="4" y="11259"/>
                </a:lnTo>
                <a:lnTo>
                  <a:pt x="45" y="11546"/>
                </a:lnTo>
                <a:lnTo>
                  <a:pt x="499" y="15026"/>
                </a:lnTo>
                <a:lnTo>
                  <a:pt x="9736" y="23829"/>
                </a:lnTo>
                <a:lnTo>
                  <a:pt x="13216" y="24156"/>
                </a:lnTo>
                <a:lnTo>
                  <a:pt x="13527" y="24156"/>
                </a:lnTo>
                <a:lnTo>
                  <a:pt x="13892" y="24156"/>
                </a:lnTo>
                <a:lnTo>
                  <a:pt x="24287" y="13265"/>
                </a:lnTo>
                <a:lnTo>
                  <a:pt x="24287" y="12897"/>
                </a:lnTo>
                <a:lnTo>
                  <a:pt x="24246" y="12610"/>
                </a:lnTo>
                <a:lnTo>
                  <a:pt x="23788" y="9130"/>
                </a:lnTo>
                <a:lnTo>
                  <a:pt x="14551" y="327"/>
                </a:lnTo>
                <a:lnTo>
                  <a:pt x="11071" y="0"/>
                </a:lnTo>
                <a:lnTo>
                  <a:pt x="10759" y="0"/>
                </a:lnTo>
                <a:lnTo>
                  <a:pt x="10391" y="0"/>
                </a:lnTo>
                <a:lnTo>
                  <a:pt x="10076" y="81"/>
                </a:lnTo>
                <a:lnTo>
                  <a:pt x="7893" y="777"/>
                </a:lnTo>
                <a:lnTo>
                  <a:pt x="667" y="8352"/>
                </a:lnTo>
                <a:lnTo>
                  <a:pt x="81" y="10563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116806" y="584504"/>
            <a:ext cx="24286" cy="241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880304" y="710399"/>
            <a:ext cx="57785" cy="36830"/>
          </a:xfrm>
          <a:custGeom>
            <a:avLst/>
            <a:gdLst/>
            <a:ahLst/>
            <a:cxnLst/>
            <a:rect l="l" t="t" r="r" b="b"/>
            <a:pathLst>
              <a:path w="57784" h="36829">
                <a:moveTo>
                  <a:pt x="23727" y="0"/>
                </a:moveTo>
                <a:lnTo>
                  <a:pt x="22846" y="76"/>
                </a:lnTo>
                <a:lnTo>
                  <a:pt x="22402" y="165"/>
                </a:lnTo>
                <a:lnTo>
                  <a:pt x="21927" y="228"/>
                </a:lnTo>
                <a:lnTo>
                  <a:pt x="21470" y="330"/>
                </a:lnTo>
                <a:lnTo>
                  <a:pt x="21045" y="457"/>
                </a:lnTo>
                <a:lnTo>
                  <a:pt x="20440" y="673"/>
                </a:lnTo>
                <a:lnTo>
                  <a:pt x="20159" y="825"/>
                </a:lnTo>
                <a:lnTo>
                  <a:pt x="17287" y="2171"/>
                </a:lnTo>
                <a:lnTo>
                  <a:pt x="0" y="25603"/>
                </a:lnTo>
                <a:lnTo>
                  <a:pt x="341" y="28181"/>
                </a:lnTo>
                <a:lnTo>
                  <a:pt x="1471" y="30556"/>
                </a:lnTo>
                <a:lnTo>
                  <a:pt x="3881" y="34010"/>
                </a:lnTo>
                <a:lnTo>
                  <a:pt x="4691" y="35064"/>
                </a:lnTo>
                <a:lnTo>
                  <a:pt x="5598" y="36169"/>
                </a:lnTo>
                <a:lnTo>
                  <a:pt x="53963" y="36169"/>
                </a:lnTo>
                <a:lnTo>
                  <a:pt x="55440" y="36195"/>
                </a:lnTo>
                <a:lnTo>
                  <a:pt x="57567" y="31737"/>
                </a:lnTo>
                <a:lnTo>
                  <a:pt x="57386" y="30365"/>
                </a:lnTo>
                <a:lnTo>
                  <a:pt x="15864" y="30365"/>
                </a:lnTo>
                <a:lnTo>
                  <a:pt x="14634" y="28956"/>
                </a:lnTo>
                <a:lnTo>
                  <a:pt x="13554" y="27609"/>
                </a:lnTo>
                <a:lnTo>
                  <a:pt x="11631" y="24803"/>
                </a:lnTo>
                <a:lnTo>
                  <a:pt x="12304" y="23571"/>
                </a:lnTo>
                <a:lnTo>
                  <a:pt x="14756" y="20751"/>
                </a:lnTo>
                <a:lnTo>
                  <a:pt x="20307" y="14935"/>
                </a:lnTo>
                <a:lnTo>
                  <a:pt x="23065" y="12331"/>
                </a:lnTo>
                <a:lnTo>
                  <a:pt x="24213" y="11658"/>
                </a:lnTo>
                <a:lnTo>
                  <a:pt x="42960" y="11658"/>
                </a:lnTo>
                <a:lnTo>
                  <a:pt x="37241" y="6197"/>
                </a:lnTo>
                <a:lnTo>
                  <a:pt x="29250" y="431"/>
                </a:lnTo>
                <a:lnTo>
                  <a:pt x="24372" y="12"/>
                </a:lnTo>
                <a:lnTo>
                  <a:pt x="23727" y="0"/>
                </a:lnTo>
                <a:close/>
              </a:path>
              <a:path w="57784" h="36829">
                <a:moveTo>
                  <a:pt x="42960" y="11658"/>
                </a:moveTo>
                <a:lnTo>
                  <a:pt x="24213" y="11658"/>
                </a:lnTo>
                <a:lnTo>
                  <a:pt x="26021" y="12115"/>
                </a:lnTo>
                <a:lnTo>
                  <a:pt x="31068" y="16306"/>
                </a:lnTo>
                <a:lnTo>
                  <a:pt x="39664" y="24511"/>
                </a:lnTo>
                <a:lnTo>
                  <a:pt x="42984" y="28028"/>
                </a:lnTo>
                <a:lnTo>
                  <a:pt x="44733" y="30365"/>
                </a:lnTo>
                <a:lnTo>
                  <a:pt x="57386" y="30365"/>
                </a:lnTo>
                <a:lnTo>
                  <a:pt x="56926" y="26873"/>
                </a:lnTo>
                <a:lnTo>
                  <a:pt x="50806" y="19151"/>
                </a:lnTo>
                <a:lnTo>
                  <a:pt x="42960" y="116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86116" y="716191"/>
            <a:ext cx="46020" cy="3037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915521" y="689640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139" y="17196"/>
                </a:moveTo>
                <a:lnTo>
                  <a:pt x="0" y="17728"/>
                </a:lnTo>
                <a:lnTo>
                  <a:pt x="0" y="18301"/>
                </a:lnTo>
                <a:lnTo>
                  <a:pt x="26793" y="43891"/>
                </a:lnTo>
                <a:lnTo>
                  <a:pt x="27387" y="43891"/>
                </a:lnTo>
                <a:lnTo>
                  <a:pt x="27903" y="43727"/>
                </a:lnTo>
                <a:lnTo>
                  <a:pt x="31448" y="42622"/>
                </a:lnTo>
                <a:lnTo>
                  <a:pt x="43211" y="30298"/>
                </a:lnTo>
                <a:lnTo>
                  <a:pt x="44157" y="26695"/>
                </a:lnTo>
                <a:lnTo>
                  <a:pt x="44296" y="26162"/>
                </a:lnTo>
                <a:lnTo>
                  <a:pt x="44288" y="25589"/>
                </a:lnTo>
                <a:lnTo>
                  <a:pt x="17503" y="0"/>
                </a:lnTo>
                <a:lnTo>
                  <a:pt x="16905" y="0"/>
                </a:lnTo>
                <a:lnTo>
                  <a:pt x="16389" y="163"/>
                </a:lnTo>
                <a:lnTo>
                  <a:pt x="12848" y="1269"/>
                </a:lnTo>
                <a:lnTo>
                  <a:pt x="1085" y="13593"/>
                </a:lnTo>
                <a:lnTo>
                  <a:pt x="139" y="17196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915606" y="689686"/>
            <a:ext cx="44203" cy="439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43621" y="664091"/>
            <a:ext cx="42545" cy="42545"/>
          </a:xfrm>
          <a:custGeom>
            <a:avLst/>
            <a:gdLst/>
            <a:ahLst/>
            <a:cxnLst/>
            <a:rect l="l" t="t" r="r" b="b"/>
            <a:pathLst>
              <a:path w="42544" h="42545">
                <a:moveTo>
                  <a:pt x="135" y="16459"/>
                </a:moveTo>
                <a:lnTo>
                  <a:pt x="0" y="16950"/>
                </a:lnTo>
                <a:lnTo>
                  <a:pt x="4" y="17523"/>
                </a:lnTo>
                <a:lnTo>
                  <a:pt x="65" y="18015"/>
                </a:lnTo>
                <a:lnTo>
                  <a:pt x="25638" y="42008"/>
                </a:lnTo>
                <a:lnTo>
                  <a:pt x="26207" y="42008"/>
                </a:lnTo>
                <a:lnTo>
                  <a:pt x="26703" y="41844"/>
                </a:lnTo>
                <a:lnTo>
                  <a:pt x="30093" y="40779"/>
                </a:lnTo>
                <a:lnTo>
                  <a:pt x="41348" y="28988"/>
                </a:lnTo>
                <a:lnTo>
                  <a:pt x="42253" y="25548"/>
                </a:lnTo>
                <a:lnTo>
                  <a:pt x="42388" y="25057"/>
                </a:lnTo>
                <a:lnTo>
                  <a:pt x="16749" y="0"/>
                </a:lnTo>
                <a:lnTo>
                  <a:pt x="16180" y="40"/>
                </a:lnTo>
                <a:lnTo>
                  <a:pt x="15685" y="163"/>
                </a:lnTo>
                <a:lnTo>
                  <a:pt x="12295" y="1228"/>
                </a:lnTo>
                <a:lnTo>
                  <a:pt x="1035" y="13020"/>
                </a:lnTo>
                <a:lnTo>
                  <a:pt x="135" y="16459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943700" y="664146"/>
            <a:ext cx="42299" cy="420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970762" y="641531"/>
            <a:ext cx="40640" cy="40005"/>
          </a:xfrm>
          <a:custGeom>
            <a:avLst/>
            <a:gdLst/>
            <a:ahLst/>
            <a:cxnLst/>
            <a:rect l="l" t="t" r="r" b="b"/>
            <a:pathLst>
              <a:path w="40640" h="40004">
                <a:moveTo>
                  <a:pt x="131" y="15599"/>
                </a:moveTo>
                <a:lnTo>
                  <a:pt x="0" y="16049"/>
                </a:lnTo>
                <a:lnTo>
                  <a:pt x="4" y="16623"/>
                </a:lnTo>
                <a:lnTo>
                  <a:pt x="65" y="17073"/>
                </a:lnTo>
                <a:lnTo>
                  <a:pt x="24259" y="39756"/>
                </a:lnTo>
                <a:lnTo>
                  <a:pt x="24795" y="39756"/>
                </a:lnTo>
                <a:lnTo>
                  <a:pt x="25270" y="39592"/>
                </a:lnTo>
                <a:lnTo>
                  <a:pt x="28476" y="38609"/>
                </a:lnTo>
                <a:lnTo>
                  <a:pt x="39125" y="27473"/>
                </a:lnTo>
                <a:lnTo>
                  <a:pt x="39981" y="24197"/>
                </a:lnTo>
                <a:lnTo>
                  <a:pt x="40108" y="23747"/>
                </a:lnTo>
                <a:lnTo>
                  <a:pt x="15845" y="0"/>
                </a:lnTo>
                <a:lnTo>
                  <a:pt x="15308" y="40"/>
                </a:lnTo>
                <a:lnTo>
                  <a:pt x="14842" y="204"/>
                </a:lnTo>
                <a:lnTo>
                  <a:pt x="11636" y="1187"/>
                </a:lnTo>
                <a:lnTo>
                  <a:pt x="986" y="12324"/>
                </a:lnTo>
                <a:lnTo>
                  <a:pt x="131" y="15599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970843" y="641616"/>
            <a:ext cx="40017" cy="397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995046" y="620322"/>
            <a:ext cx="38100" cy="37465"/>
          </a:xfrm>
          <a:custGeom>
            <a:avLst/>
            <a:gdLst/>
            <a:ahLst/>
            <a:cxnLst/>
            <a:rect l="l" t="t" r="r" b="b"/>
            <a:pathLst>
              <a:path w="38100" h="37465">
                <a:moveTo>
                  <a:pt x="114" y="14248"/>
                </a:moveTo>
                <a:lnTo>
                  <a:pt x="0" y="14698"/>
                </a:lnTo>
                <a:lnTo>
                  <a:pt x="8" y="15190"/>
                </a:lnTo>
                <a:lnTo>
                  <a:pt x="61" y="15599"/>
                </a:lnTo>
                <a:lnTo>
                  <a:pt x="23174" y="37299"/>
                </a:lnTo>
                <a:lnTo>
                  <a:pt x="23665" y="37299"/>
                </a:lnTo>
                <a:lnTo>
                  <a:pt x="24095" y="37135"/>
                </a:lnTo>
                <a:lnTo>
                  <a:pt x="27030" y="36235"/>
                </a:lnTo>
                <a:lnTo>
                  <a:pt x="36767" y="26040"/>
                </a:lnTo>
                <a:lnTo>
                  <a:pt x="37553" y="23051"/>
                </a:lnTo>
                <a:lnTo>
                  <a:pt x="37668" y="22641"/>
                </a:lnTo>
                <a:lnTo>
                  <a:pt x="14498" y="0"/>
                </a:lnTo>
                <a:lnTo>
                  <a:pt x="14006" y="40"/>
                </a:lnTo>
                <a:lnTo>
                  <a:pt x="13576" y="163"/>
                </a:lnTo>
                <a:lnTo>
                  <a:pt x="10641" y="1064"/>
                </a:lnTo>
                <a:lnTo>
                  <a:pt x="900" y="11259"/>
                </a:lnTo>
                <a:lnTo>
                  <a:pt x="114" y="14248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995100" y="620395"/>
            <a:ext cx="37605" cy="372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019203" y="602143"/>
            <a:ext cx="36195" cy="35560"/>
          </a:xfrm>
          <a:custGeom>
            <a:avLst/>
            <a:gdLst/>
            <a:ahLst/>
            <a:cxnLst/>
            <a:rect l="l" t="t" r="r" b="b"/>
            <a:pathLst>
              <a:path w="36194" h="35559">
                <a:moveTo>
                  <a:pt x="106" y="12774"/>
                </a:moveTo>
                <a:lnTo>
                  <a:pt x="0" y="13183"/>
                </a:lnTo>
                <a:lnTo>
                  <a:pt x="4" y="13593"/>
                </a:lnTo>
                <a:lnTo>
                  <a:pt x="57" y="14002"/>
                </a:lnTo>
                <a:lnTo>
                  <a:pt x="3199" y="19058"/>
                </a:lnTo>
                <a:lnTo>
                  <a:pt x="9892" y="26137"/>
                </a:lnTo>
                <a:lnTo>
                  <a:pt x="17271" y="32502"/>
                </a:lnTo>
                <a:lnTo>
                  <a:pt x="22469" y="35416"/>
                </a:lnTo>
                <a:lnTo>
                  <a:pt x="22846" y="35416"/>
                </a:lnTo>
                <a:lnTo>
                  <a:pt x="23284" y="35416"/>
                </a:lnTo>
                <a:lnTo>
                  <a:pt x="23669" y="35293"/>
                </a:lnTo>
                <a:lnTo>
                  <a:pt x="26306" y="34474"/>
                </a:lnTo>
                <a:lnTo>
                  <a:pt x="35039" y="25344"/>
                </a:lnTo>
                <a:lnTo>
                  <a:pt x="35747" y="22641"/>
                </a:lnTo>
                <a:lnTo>
                  <a:pt x="35846" y="22273"/>
                </a:lnTo>
                <a:lnTo>
                  <a:pt x="35841" y="21822"/>
                </a:lnTo>
                <a:lnTo>
                  <a:pt x="13003" y="0"/>
                </a:lnTo>
                <a:lnTo>
                  <a:pt x="12561" y="0"/>
                </a:lnTo>
                <a:lnTo>
                  <a:pt x="12176" y="122"/>
                </a:lnTo>
                <a:lnTo>
                  <a:pt x="9543" y="982"/>
                </a:lnTo>
                <a:lnTo>
                  <a:pt x="810" y="10113"/>
                </a:lnTo>
                <a:lnTo>
                  <a:pt x="106" y="12774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019249" y="602208"/>
            <a:ext cx="35791" cy="3542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041906" y="586298"/>
            <a:ext cx="34290" cy="33655"/>
          </a:xfrm>
          <a:custGeom>
            <a:avLst/>
            <a:gdLst/>
            <a:ahLst/>
            <a:cxnLst/>
            <a:rect l="l" t="t" r="r" b="b"/>
            <a:pathLst>
              <a:path w="34290" h="33654">
                <a:moveTo>
                  <a:pt x="90" y="11668"/>
                </a:moveTo>
                <a:lnTo>
                  <a:pt x="0" y="12037"/>
                </a:lnTo>
                <a:lnTo>
                  <a:pt x="4" y="12446"/>
                </a:lnTo>
                <a:lnTo>
                  <a:pt x="45" y="12774"/>
                </a:lnTo>
                <a:lnTo>
                  <a:pt x="22125" y="33573"/>
                </a:lnTo>
                <a:lnTo>
                  <a:pt x="22527" y="33573"/>
                </a:lnTo>
                <a:lnTo>
                  <a:pt x="22883" y="33450"/>
                </a:lnTo>
                <a:lnTo>
                  <a:pt x="25290" y="32713"/>
                </a:lnTo>
                <a:lnTo>
                  <a:pt x="33278" y="24320"/>
                </a:lnTo>
                <a:lnTo>
                  <a:pt x="33921" y="21904"/>
                </a:lnTo>
                <a:lnTo>
                  <a:pt x="34015" y="21536"/>
                </a:lnTo>
                <a:lnTo>
                  <a:pt x="34011" y="21126"/>
                </a:lnTo>
                <a:lnTo>
                  <a:pt x="11890" y="0"/>
                </a:lnTo>
                <a:lnTo>
                  <a:pt x="11488" y="0"/>
                </a:lnTo>
                <a:lnTo>
                  <a:pt x="11136" y="122"/>
                </a:lnTo>
                <a:lnTo>
                  <a:pt x="8725" y="859"/>
                </a:lnTo>
                <a:lnTo>
                  <a:pt x="736" y="9253"/>
                </a:lnTo>
                <a:lnTo>
                  <a:pt x="90" y="11668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041944" y="586359"/>
            <a:ext cx="33968" cy="335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066591" y="57119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5" h="33020">
                <a:moveTo>
                  <a:pt x="94" y="11668"/>
                </a:moveTo>
                <a:lnTo>
                  <a:pt x="0" y="12037"/>
                </a:lnTo>
                <a:lnTo>
                  <a:pt x="4" y="12405"/>
                </a:lnTo>
                <a:lnTo>
                  <a:pt x="53" y="12774"/>
                </a:lnTo>
                <a:lnTo>
                  <a:pt x="21147" y="32631"/>
                </a:lnTo>
                <a:lnTo>
                  <a:pt x="21548" y="32591"/>
                </a:lnTo>
                <a:lnTo>
                  <a:pt x="21904" y="32509"/>
                </a:lnTo>
                <a:lnTo>
                  <a:pt x="24312" y="31731"/>
                </a:lnTo>
                <a:lnTo>
                  <a:pt x="32300" y="23378"/>
                </a:lnTo>
                <a:lnTo>
                  <a:pt x="32947" y="20922"/>
                </a:lnTo>
                <a:lnTo>
                  <a:pt x="33037" y="20594"/>
                </a:lnTo>
                <a:lnTo>
                  <a:pt x="12238" y="0"/>
                </a:lnTo>
                <a:lnTo>
                  <a:pt x="11890" y="0"/>
                </a:lnTo>
                <a:lnTo>
                  <a:pt x="11488" y="0"/>
                </a:lnTo>
                <a:lnTo>
                  <a:pt x="11136" y="122"/>
                </a:lnTo>
                <a:lnTo>
                  <a:pt x="8729" y="859"/>
                </a:lnTo>
                <a:lnTo>
                  <a:pt x="736" y="9212"/>
                </a:lnTo>
                <a:lnTo>
                  <a:pt x="94" y="11668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066633" y="571233"/>
            <a:ext cx="32986" cy="3263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093392" y="562060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4">
                <a:moveTo>
                  <a:pt x="85" y="10563"/>
                </a:moveTo>
                <a:lnTo>
                  <a:pt x="0" y="10890"/>
                </a:lnTo>
                <a:lnTo>
                  <a:pt x="4" y="11259"/>
                </a:lnTo>
                <a:lnTo>
                  <a:pt x="45" y="11587"/>
                </a:lnTo>
                <a:lnTo>
                  <a:pt x="503" y="15026"/>
                </a:lnTo>
                <a:lnTo>
                  <a:pt x="12680" y="26695"/>
                </a:lnTo>
                <a:lnTo>
                  <a:pt x="16164" y="26981"/>
                </a:lnTo>
                <a:lnTo>
                  <a:pt x="16475" y="27022"/>
                </a:lnTo>
                <a:lnTo>
                  <a:pt x="27231" y="16090"/>
                </a:lnTo>
                <a:lnTo>
                  <a:pt x="27231" y="15722"/>
                </a:lnTo>
                <a:lnTo>
                  <a:pt x="27190" y="15435"/>
                </a:lnTo>
                <a:lnTo>
                  <a:pt x="26732" y="11955"/>
                </a:lnTo>
                <a:lnTo>
                  <a:pt x="14551" y="327"/>
                </a:lnTo>
                <a:lnTo>
                  <a:pt x="11075" y="40"/>
                </a:lnTo>
                <a:lnTo>
                  <a:pt x="10759" y="0"/>
                </a:lnTo>
                <a:lnTo>
                  <a:pt x="10395" y="40"/>
                </a:lnTo>
                <a:lnTo>
                  <a:pt x="10076" y="122"/>
                </a:lnTo>
                <a:lnTo>
                  <a:pt x="7898" y="818"/>
                </a:lnTo>
                <a:lnTo>
                  <a:pt x="671" y="8393"/>
                </a:lnTo>
                <a:lnTo>
                  <a:pt x="85" y="10563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093471" y="562127"/>
            <a:ext cx="27143" cy="27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006304" y="723760"/>
            <a:ext cx="50165" cy="22860"/>
          </a:xfrm>
          <a:custGeom>
            <a:avLst/>
            <a:gdLst/>
            <a:ahLst/>
            <a:cxnLst/>
            <a:rect l="l" t="t" r="r" b="b"/>
            <a:pathLst>
              <a:path w="50165" h="22859">
                <a:moveTo>
                  <a:pt x="22928" y="0"/>
                </a:moveTo>
                <a:lnTo>
                  <a:pt x="22318" y="0"/>
                </a:lnTo>
                <a:lnTo>
                  <a:pt x="20998" y="126"/>
                </a:lnTo>
                <a:lnTo>
                  <a:pt x="0" y="22809"/>
                </a:lnTo>
                <a:lnTo>
                  <a:pt x="49571" y="22809"/>
                </a:lnTo>
                <a:lnTo>
                  <a:pt x="49571" y="21488"/>
                </a:lnTo>
                <a:lnTo>
                  <a:pt x="49128" y="20167"/>
                </a:lnTo>
                <a:lnTo>
                  <a:pt x="46474" y="17005"/>
                </a:lnTo>
                <a:lnTo>
                  <a:pt x="17128" y="17005"/>
                </a:lnTo>
                <a:lnTo>
                  <a:pt x="19489" y="14541"/>
                </a:lnTo>
                <a:lnTo>
                  <a:pt x="21769" y="12369"/>
                </a:lnTo>
                <a:lnTo>
                  <a:pt x="22797" y="11696"/>
                </a:lnTo>
                <a:lnTo>
                  <a:pt x="41411" y="11696"/>
                </a:lnTo>
                <a:lnTo>
                  <a:pt x="39996" y="10312"/>
                </a:lnTo>
                <a:lnTo>
                  <a:pt x="31060" y="3022"/>
                </a:lnTo>
                <a:lnTo>
                  <a:pt x="26553" y="317"/>
                </a:lnTo>
                <a:lnTo>
                  <a:pt x="22928" y="0"/>
                </a:lnTo>
                <a:close/>
              </a:path>
              <a:path w="50165" h="22859">
                <a:moveTo>
                  <a:pt x="41411" y="11696"/>
                </a:moveTo>
                <a:lnTo>
                  <a:pt x="22797" y="11696"/>
                </a:lnTo>
                <a:lnTo>
                  <a:pt x="23658" y="12065"/>
                </a:lnTo>
                <a:lnTo>
                  <a:pt x="25739" y="13614"/>
                </a:lnTo>
                <a:lnTo>
                  <a:pt x="28291" y="15697"/>
                </a:lnTo>
                <a:lnTo>
                  <a:pt x="29847" y="17005"/>
                </a:lnTo>
                <a:lnTo>
                  <a:pt x="46474" y="17005"/>
                </a:lnTo>
                <a:lnTo>
                  <a:pt x="44811" y="15024"/>
                </a:lnTo>
                <a:lnTo>
                  <a:pt x="41411" y="11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1031029" y="698881"/>
            <a:ext cx="52705" cy="48260"/>
          </a:xfrm>
          <a:custGeom>
            <a:avLst/>
            <a:gdLst/>
            <a:ahLst/>
            <a:cxnLst/>
            <a:rect l="l" t="t" r="r" b="b"/>
            <a:pathLst>
              <a:path w="52705" h="48259">
                <a:moveTo>
                  <a:pt x="21380" y="0"/>
                </a:moveTo>
                <a:lnTo>
                  <a:pt x="0" y="23050"/>
                </a:lnTo>
                <a:lnTo>
                  <a:pt x="586" y="27495"/>
                </a:lnTo>
                <a:lnTo>
                  <a:pt x="6259" y="34620"/>
                </a:lnTo>
                <a:lnTo>
                  <a:pt x="15234" y="43192"/>
                </a:lnTo>
                <a:lnTo>
                  <a:pt x="18180" y="45681"/>
                </a:lnTo>
                <a:lnTo>
                  <a:pt x="20958" y="47688"/>
                </a:lnTo>
                <a:lnTo>
                  <a:pt x="39988" y="47688"/>
                </a:lnTo>
                <a:lnTo>
                  <a:pt x="41471" y="46405"/>
                </a:lnTo>
                <a:lnTo>
                  <a:pt x="42994" y="44945"/>
                </a:lnTo>
                <a:lnTo>
                  <a:pt x="47164" y="40576"/>
                </a:lnTo>
                <a:lnTo>
                  <a:pt x="30650" y="40576"/>
                </a:lnTo>
                <a:lnTo>
                  <a:pt x="29062" y="39954"/>
                </a:lnTo>
                <a:lnTo>
                  <a:pt x="24778" y="36296"/>
                </a:lnTo>
                <a:lnTo>
                  <a:pt x="16207" y="28117"/>
                </a:lnTo>
                <a:lnTo>
                  <a:pt x="12383" y="24015"/>
                </a:lnTo>
                <a:lnTo>
                  <a:pt x="11659" y="22453"/>
                </a:lnTo>
                <a:lnTo>
                  <a:pt x="12289" y="21437"/>
                </a:lnTo>
                <a:lnTo>
                  <a:pt x="14292" y="19164"/>
                </a:lnTo>
                <a:lnTo>
                  <a:pt x="18766" y="14477"/>
                </a:lnTo>
                <a:lnTo>
                  <a:pt x="20992" y="12344"/>
                </a:lnTo>
                <a:lnTo>
                  <a:pt x="21920" y="11709"/>
                </a:lnTo>
                <a:lnTo>
                  <a:pt x="40073" y="11709"/>
                </a:lnTo>
                <a:lnTo>
                  <a:pt x="33822" y="5740"/>
                </a:lnTo>
                <a:lnTo>
                  <a:pt x="26445" y="393"/>
                </a:lnTo>
                <a:lnTo>
                  <a:pt x="21981" y="12"/>
                </a:lnTo>
                <a:lnTo>
                  <a:pt x="21380" y="0"/>
                </a:lnTo>
                <a:close/>
              </a:path>
              <a:path w="52705" h="48259">
                <a:moveTo>
                  <a:pt x="40073" y="11709"/>
                </a:moveTo>
                <a:lnTo>
                  <a:pt x="21920" y="11709"/>
                </a:lnTo>
                <a:lnTo>
                  <a:pt x="23507" y="12344"/>
                </a:lnTo>
                <a:lnTo>
                  <a:pt x="27791" y="15989"/>
                </a:lnTo>
                <a:lnTo>
                  <a:pt x="36367" y="24180"/>
                </a:lnTo>
                <a:lnTo>
                  <a:pt x="40190" y="28270"/>
                </a:lnTo>
                <a:lnTo>
                  <a:pt x="40910" y="29845"/>
                </a:lnTo>
                <a:lnTo>
                  <a:pt x="40280" y="30848"/>
                </a:lnTo>
                <a:lnTo>
                  <a:pt x="38279" y="33121"/>
                </a:lnTo>
                <a:lnTo>
                  <a:pt x="33803" y="37807"/>
                </a:lnTo>
                <a:lnTo>
                  <a:pt x="31633" y="39903"/>
                </a:lnTo>
                <a:lnTo>
                  <a:pt x="30650" y="40576"/>
                </a:lnTo>
                <a:lnTo>
                  <a:pt x="47164" y="40576"/>
                </a:lnTo>
                <a:lnTo>
                  <a:pt x="48146" y="39547"/>
                </a:lnTo>
                <a:lnTo>
                  <a:pt x="51620" y="34988"/>
                </a:lnTo>
                <a:lnTo>
                  <a:pt x="52470" y="31762"/>
                </a:lnTo>
                <a:lnTo>
                  <a:pt x="52563" y="30848"/>
                </a:lnTo>
                <a:lnTo>
                  <a:pt x="52443" y="28270"/>
                </a:lnTo>
                <a:lnTo>
                  <a:pt x="51987" y="24790"/>
                </a:lnTo>
                <a:lnTo>
                  <a:pt x="46310" y="17665"/>
                </a:lnTo>
                <a:lnTo>
                  <a:pt x="40073" y="117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1036770" y="704684"/>
            <a:ext cx="41087" cy="40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1059450" y="681860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4">
                <a:moveTo>
                  <a:pt x="25073" y="38077"/>
                </a:moveTo>
                <a:lnTo>
                  <a:pt x="24643" y="38200"/>
                </a:lnTo>
                <a:lnTo>
                  <a:pt x="24152" y="38241"/>
                </a:lnTo>
                <a:lnTo>
                  <a:pt x="23730" y="38200"/>
                </a:lnTo>
                <a:lnTo>
                  <a:pt x="0" y="15149"/>
                </a:lnTo>
                <a:lnTo>
                  <a:pt x="0" y="14657"/>
                </a:lnTo>
                <a:lnTo>
                  <a:pt x="114" y="14248"/>
                </a:lnTo>
                <a:lnTo>
                  <a:pt x="900" y="11259"/>
                </a:lnTo>
                <a:lnTo>
                  <a:pt x="10641" y="1064"/>
                </a:lnTo>
                <a:lnTo>
                  <a:pt x="13572" y="163"/>
                </a:lnTo>
                <a:lnTo>
                  <a:pt x="14002" y="0"/>
                </a:lnTo>
                <a:lnTo>
                  <a:pt x="14494" y="0"/>
                </a:lnTo>
                <a:lnTo>
                  <a:pt x="14911" y="40"/>
                </a:lnTo>
                <a:lnTo>
                  <a:pt x="38650" y="23542"/>
                </a:lnTo>
                <a:lnTo>
                  <a:pt x="38531" y="23992"/>
                </a:lnTo>
                <a:lnTo>
                  <a:pt x="37749" y="26981"/>
                </a:lnTo>
                <a:lnTo>
                  <a:pt x="28005" y="37176"/>
                </a:lnTo>
                <a:lnTo>
                  <a:pt x="25073" y="38077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1059440" y="681913"/>
            <a:ext cx="38649" cy="3823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1080753" y="660938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23300" y="34924"/>
                </a:moveTo>
                <a:lnTo>
                  <a:pt x="22916" y="35047"/>
                </a:lnTo>
                <a:lnTo>
                  <a:pt x="22473" y="35088"/>
                </a:lnTo>
                <a:lnTo>
                  <a:pt x="22097" y="35047"/>
                </a:lnTo>
                <a:lnTo>
                  <a:pt x="0" y="13183"/>
                </a:lnTo>
                <a:lnTo>
                  <a:pt x="106" y="12774"/>
                </a:lnTo>
                <a:lnTo>
                  <a:pt x="810" y="10113"/>
                </a:lnTo>
                <a:lnTo>
                  <a:pt x="9543" y="982"/>
                </a:lnTo>
                <a:lnTo>
                  <a:pt x="12176" y="163"/>
                </a:lnTo>
                <a:lnTo>
                  <a:pt x="12561" y="40"/>
                </a:lnTo>
                <a:lnTo>
                  <a:pt x="13003" y="0"/>
                </a:lnTo>
                <a:lnTo>
                  <a:pt x="13380" y="40"/>
                </a:lnTo>
                <a:lnTo>
                  <a:pt x="18520" y="2897"/>
                </a:lnTo>
                <a:lnTo>
                  <a:pt x="35477" y="21904"/>
                </a:lnTo>
                <a:lnTo>
                  <a:pt x="35371" y="22314"/>
                </a:lnTo>
                <a:lnTo>
                  <a:pt x="34666" y="24975"/>
                </a:lnTo>
                <a:lnTo>
                  <a:pt x="25933" y="34105"/>
                </a:lnTo>
                <a:lnTo>
                  <a:pt x="23300" y="34924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1080744" y="661009"/>
            <a:ext cx="35474" cy="350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099890" y="641695"/>
            <a:ext cx="33020" cy="32384"/>
          </a:xfrm>
          <a:custGeom>
            <a:avLst/>
            <a:gdLst/>
            <a:ahLst/>
            <a:cxnLst/>
            <a:rect l="l" t="t" r="r" b="b"/>
            <a:pathLst>
              <a:path w="33019" h="32384">
                <a:moveTo>
                  <a:pt x="21528" y="32181"/>
                </a:moveTo>
                <a:lnTo>
                  <a:pt x="21175" y="32263"/>
                </a:lnTo>
                <a:lnTo>
                  <a:pt x="20774" y="32304"/>
                </a:lnTo>
                <a:lnTo>
                  <a:pt x="20430" y="32263"/>
                </a:lnTo>
                <a:lnTo>
                  <a:pt x="0" y="12037"/>
                </a:lnTo>
                <a:lnTo>
                  <a:pt x="94" y="11668"/>
                </a:lnTo>
                <a:lnTo>
                  <a:pt x="741" y="9253"/>
                </a:lnTo>
                <a:lnTo>
                  <a:pt x="8729" y="859"/>
                </a:lnTo>
                <a:lnTo>
                  <a:pt x="11136" y="122"/>
                </a:lnTo>
                <a:lnTo>
                  <a:pt x="11488" y="0"/>
                </a:lnTo>
                <a:lnTo>
                  <a:pt x="11894" y="0"/>
                </a:lnTo>
                <a:lnTo>
                  <a:pt x="12238" y="40"/>
                </a:lnTo>
                <a:lnTo>
                  <a:pt x="32668" y="20226"/>
                </a:lnTo>
                <a:lnTo>
                  <a:pt x="32574" y="20594"/>
                </a:lnTo>
                <a:lnTo>
                  <a:pt x="31931" y="23051"/>
                </a:lnTo>
                <a:lnTo>
                  <a:pt x="23939" y="31403"/>
                </a:lnTo>
                <a:lnTo>
                  <a:pt x="21528" y="32181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099882" y="641756"/>
            <a:ext cx="32666" cy="322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1119306" y="621551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09">
                <a:moveTo>
                  <a:pt x="17978" y="28742"/>
                </a:moveTo>
                <a:lnTo>
                  <a:pt x="17626" y="28865"/>
                </a:lnTo>
                <a:lnTo>
                  <a:pt x="17224" y="28865"/>
                </a:lnTo>
                <a:lnTo>
                  <a:pt x="16881" y="28865"/>
                </a:lnTo>
                <a:lnTo>
                  <a:pt x="0" y="12037"/>
                </a:lnTo>
                <a:lnTo>
                  <a:pt x="94" y="11668"/>
                </a:lnTo>
                <a:lnTo>
                  <a:pt x="741" y="9212"/>
                </a:lnTo>
                <a:lnTo>
                  <a:pt x="8733" y="859"/>
                </a:lnTo>
                <a:lnTo>
                  <a:pt x="11140" y="122"/>
                </a:lnTo>
                <a:lnTo>
                  <a:pt x="11488" y="0"/>
                </a:lnTo>
                <a:lnTo>
                  <a:pt x="11890" y="0"/>
                </a:lnTo>
                <a:lnTo>
                  <a:pt x="12238" y="0"/>
                </a:lnTo>
                <a:lnTo>
                  <a:pt x="16086" y="327"/>
                </a:lnTo>
                <a:lnTo>
                  <a:pt x="28562" y="12242"/>
                </a:lnTo>
                <a:lnTo>
                  <a:pt x="29065" y="16090"/>
                </a:lnTo>
                <a:lnTo>
                  <a:pt x="29114" y="16418"/>
                </a:lnTo>
                <a:lnTo>
                  <a:pt x="29119" y="16827"/>
                </a:lnTo>
                <a:lnTo>
                  <a:pt x="29024" y="17196"/>
                </a:lnTo>
                <a:lnTo>
                  <a:pt x="28382" y="19652"/>
                </a:lnTo>
                <a:lnTo>
                  <a:pt x="20389" y="28005"/>
                </a:lnTo>
                <a:lnTo>
                  <a:pt x="17978" y="28742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1119297" y="621588"/>
            <a:ext cx="29116" cy="289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1137042" y="603781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5" h="24765">
                <a:moveTo>
                  <a:pt x="14211" y="24033"/>
                </a:moveTo>
                <a:lnTo>
                  <a:pt x="13892" y="24156"/>
                </a:lnTo>
                <a:lnTo>
                  <a:pt x="13527" y="24156"/>
                </a:lnTo>
                <a:lnTo>
                  <a:pt x="13212" y="24156"/>
                </a:lnTo>
                <a:lnTo>
                  <a:pt x="9736" y="23829"/>
                </a:lnTo>
                <a:lnTo>
                  <a:pt x="499" y="15026"/>
                </a:lnTo>
                <a:lnTo>
                  <a:pt x="40" y="11546"/>
                </a:lnTo>
                <a:lnTo>
                  <a:pt x="0" y="11259"/>
                </a:lnTo>
                <a:lnTo>
                  <a:pt x="0" y="10890"/>
                </a:lnTo>
                <a:lnTo>
                  <a:pt x="81" y="10563"/>
                </a:lnTo>
                <a:lnTo>
                  <a:pt x="663" y="8352"/>
                </a:lnTo>
                <a:lnTo>
                  <a:pt x="7898" y="777"/>
                </a:lnTo>
                <a:lnTo>
                  <a:pt x="10076" y="81"/>
                </a:lnTo>
                <a:lnTo>
                  <a:pt x="10391" y="0"/>
                </a:lnTo>
                <a:lnTo>
                  <a:pt x="10759" y="0"/>
                </a:lnTo>
                <a:lnTo>
                  <a:pt x="11067" y="0"/>
                </a:lnTo>
                <a:lnTo>
                  <a:pt x="14547" y="327"/>
                </a:lnTo>
                <a:lnTo>
                  <a:pt x="23788" y="9130"/>
                </a:lnTo>
                <a:lnTo>
                  <a:pt x="24242" y="12610"/>
                </a:lnTo>
                <a:lnTo>
                  <a:pt x="24283" y="12897"/>
                </a:lnTo>
                <a:lnTo>
                  <a:pt x="24287" y="13265"/>
                </a:lnTo>
                <a:lnTo>
                  <a:pt x="24201" y="13593"/>
                </a:lnTo>
                <a:lnTo>
                  <a:pt x="23616" y="15804"/>
                </a:lnTo>
                <a:lnTo>
                  <a:pt x="16389" y="23378"/>
                </a:lnTo>
                <a:lnTo>
                  <a:pt x="14211" y="24033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1069077" y="731202"/>
            <a:ext cx="37465" cy="15875"/>
          </a:xfrm>
          <a:custGeom>
            <a:avLst/>
            <a:gdLst/>
            <a:ahLst/>
            <a:cxnLst/>
            <a:rect l="l" t="t" r="r" b="b"/>
            <a:pathLst>
              <a:path w="37465" h="15875">
                <a:moveTo>
                  <a:pt x="17169" y="0"/>
                </a:moveTo>
                <a:lnTo>
                  <a:pt x="16567" y="50"/>
                </a:lnTo>
                <a:lnTo>
                  <a:pt x="16078" y="114"/>
                </a:lnTo>
                <a:lnTo>
                  <a:pt x="1544" y="11417"/>
                </a:lnTo>
                <a:lnTo>
                  <a:pt x="586" y="12458"/>
                </a:lnTo>
                <a:lnTo>
                  <a:pt x="5" y="13830"/>
                </a:lnTo>
                <a:lnTo>
                  <a:pt x="0" y="15367"/>
                </a:lnTo>
                <a:lnTo>
                  <a:pt x="37091" y="15367"/>
                </a:lnTo>
                <a:lnTo>
                  <a:pt x="37091" y="13830"/>
                </a:lnTo>
                <a:lnTo>
                  <a:pt x="36489" y="12306"/>
                </a:lnTo>
                <a:lnTo>
                  <a:pt x="17766" y="12"/>
                </a:lnTo>
                <a:lnTo>
                  <a:pt x="171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1087466" y="708380"/>
            <a:ext cx="49530" cy="38735"/>
          </a:xfrm>
          <a:custGeom>
            <a:avLst/>
            <a:gdLst/>
            <a:ahLst/>
            <a:cxnLst/>
            <a:rect l="l" t="t" r="r" b="b"/>
            <a:pathLst>
              <a:path w="49530" h="38734">
                <a:moveTo>
                  <a:pt x="20444" y="0"/>
                </a:moveTo>
                <a:lnTo>
                  <a:pt x="0" y="21602"/>
                </a:lnTo>
                <a:lnTo>
                  <a:pt x="402" y="24790"/>
                </a:lnTo>
                <a:lnTo>
                  <a:pt x="2775" y="28486"/>
                </a:lnTo>
                <a:lnTo>
                  <a:pt x="7739" y="34137"/>
                </a:lnTo>
                <a:lnTo>
                  <a:pt x="9745" y="36207"/>
                </a:lnTo>
                <a:lnTo>
                  <a:pt x="11822" y="38188"/>
                </a:lnTo>
                <a:lnTo>
                  <a:pt x="43793" y="38188"/>
                </a:lnTo>
                <a:lnTo>
                  <a:pt x="44924" y="36855"/>
                </a:lnTo>
                <a:lnTo>
                  <a:pt x="47141" y="34074"/>
                </a:lnTo>
                <a:lnTo>
                  <a:pt x="48183" y="32385"/>
                </a:lnTo>
                <a:lnTo>
                  <a:pt x="22622" y="32385"/>
                </a:lnTo>
                <a:lnTo>
                  <a:pt x="19850" y="29972"/>
                </a:lnTo>
                <a:lnTo>
                  <a:pt x="16987" y="27152"/>
                </a:lnTo>
                <a:lnTo>
                  <a:pt x="13284" y="22923"/>
                </a:lnTo>
                <a:lnTo>
                  <a:pt x="12178" y="21602"/>
                </a:lnTo>
                <a:lnTo>
                  <a:pt x="11732" y="20980"/>
                </a:lnTo>
                <a:lnTo>
                  <a:pt x="12398" y="20040"/>
                </a:lnTo>
                <a:lnTo>
                  <a:pt x="14079" y="18161"/>
                </a:lnTo>
                <a:lnTo>
                  <a:pt x="17862" y="14198"/>
                </a:lnTo>
                <a:lnTo>
                  <a:pt x="19695" y="12407"/>
                </a:lnTo>
                <a:lnTo>
                  <a:pt x="20580" y="11734"/>
                </a:lnTo>
                <a:lnTo>
                  <a:pt x="38418" y="11734"/>
                </a:lnTo>
                <a:lnTo>
                  <a:pt x="32375" y="5956"/>
                </a:lnTo>
                <a:lnTo>
                  <a:pt x="26392" y="1511"/>
                </a:lnTo>
                <a:lnTo>
                  <a:pt x="21966" y="152"/>
                </a:lnTo>
                <a:lnTo>
                  <a:pt x="21622" y="76"/>
                </a:lnTo>
                <a:lnTo>
                  <a:pt x="20444" y="0"/>
                </a:lnTo>
                <a:close/>
              </a:path>
              <a:path w="49530" h="38734">
                <a:moveTo>
                  <a:pt x="38418" y="11734"/>
                </a:moveTo>
                <a:lnTo>
                  <a:pt x="20580" y="11734"/>
                </a:lnTo>
                <a:lnTo>
                  <a:pt x="22032" y="12433"/>
                </a:lnTo>
                <a:lnTo>
                  <a:pt x="25754" y="15646"/>
                </a:lnTo>
                <a:lnTo>
                  <a:pt x="33450" y="23025"/>
                </a:lnTo>
                <a:lnTo>
                  <a:pt x="36521" y="26263"/>
                </a:lnTo>
                <a:lnTo>
                  <a:pt x="37386" y="27736"/>
                </a:lnTo>
                <a:lnTo>
                  <a:pt x="35514" y="30086"/>
                </a:lnTo>
                <a:lnTo>
                  <a:pt x="34494" y="31254"/>
                </a:lnTo>
                <a:lnTo>
                  <a:pt x="33425" y="32385"/>
                </a:lnTo>
                <a:lnTo>
                  <a:pt x="48183" y="32385"/>
                </a:lnTo>
                <a:lnTo>
                  <a:pt x="48441" y="31965"/>
                </a:lnTo>
                <a:lnTo>
                  <a:pt x="49024" y="29743"/>
                </a:lnTo>
                <a:lnTo>
                  <a:pt x="49140" y="28486"/>
                </a:lnTo>
                <a:lnTo>
                  <a:pt x="49124" y="27152"/>
                </a:lnTo>
                <a:lnTo>
                  <a:pt x="48560" y="23025"/>
                </a:lnTo>
                <a:lnTo>
                  <a:pt x="43293" y="16395"/>
                </a:lnTo>
                <a:lnTo>
                  <a:pt x="38418" y="117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093194" y="714159"/>
            <a:ext cx="37666" cy="3241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1112149" y="690950"/>
            <a:ext cx="36195" cy="35560"/>
          </a:xfrm>
          <a:custGeom>
            <a:avLst/>
            <a:gdLst/>
            <a:ahLst/>
            <a:cxnLst/>
            <a:rect l="l" t="t" r="r" b="b"/>
            <a:pathLst>
              <a:path w="36194" h="35559">
                <a:moveTo>
                  <a:pt x="23669" y="35293"/>
                </a:moveTo>
                <a:lnTo>
                  <a:pt x="23288" y="35416"/>
                </a:lnTo>
                <a:lnTo>
                  <a:pt x="22846" y="35416"/>
                </a:lnTo>
                <a:lnTo>
                  <a:pt x="0" y="13142"/>
                </a:lnTo>
                <a:lnTo>
                  <a:pt x="106" y="12774"/>
                </a:lnTo>
                <a:lnTo>
                  <a:pt x="810" y="10113"/>
                </a:lnTo>
                <a:lnTo>
                  <a:pt x="9539" y="941"/>
                </a:lnTo>
                <a:lnTo>
                  <a:pt x="12176" y="122"/>
                </a:lnTo>
                <a:lnTo>
                  <a:pt x="12561" y="0"/>
                </a:lnTo>
                <a:lnTo>
                  <a:pt x="13003" y="0"/>
                </a:lnTo>
                <a:lnTo>
                  <a:pt x="13380" y="40"/>
                </a:lnTo>
                <a:lnTo>
                  <a:pt x="35846" y="22273"/>
                </a:lnTo>
                <a:lnTo>
                  <a:pt x="35743" y="22641"/>
                </a:lnTo>
                <a:lnTo>
                  <a:pt x="35039" y="25303"/>
                </a:lnTo>
                <a:lnTo>
                  <a:pt x="26302" y="34433"/>
                </a:lnTo>
                <a:lnTo>
                  <a:pt x="23669" y="35293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112140" y="691006"/>
            <a:ext cx="35845" cy="354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1128825" y="669332"/>
            <a:ext cx="34290" cy="33655"/>
          </a:xfrm>
          <a:custGeom>
            <a:avLst/>
            <a:gdLst/>
            <a:ahLst/>
            <a:cxnLst/>
            <a:rect l="l" t="t" r="r" b="b"/>
            <a:pathLst>
              <a:path w="34290" h="33654">
                <a:moveTo>
                  <a:pt x="22883" y="33450"/>
                </a:moveTo>
                <a:lnTo>
                  <a:pt x="22531" y="33573"/>
                </a:lnTo>
                <a:lnTo>
                  <a:pt x="22129" y="33573"/>
                </a:lnTo>
                <a:lnTo>
                  <a:pt x="0" y="12037"/>
                </a:lnTo>
                <a:lnTo>
                  <a:pt x="94" y="11668"/>
                </a:lnTo>
                <a:lnTo>
                  <a:pt x="736" y="9253"/>
                </a:lnTo>
                <a:lnTo>
                  <a:pt x="8729" y="900"/>
                </a:lnTo>
                <a:lnTo>
                  <a:pt x="11136" y="122"/>
                </a:lnTo>
                <a:lnTo>
                  <a:pt x="11488" y="0"/>
                </a:lnTo>
                <a:lnTo>
                  <a:pt x="11890" y="0"/>
                </a:lnTo>
                <a:lnTo>
                  <a:pt x="12238" y="40"/>
                </a:lnTo>
                <a:lnTo>
                  <a:pt x="34015" y="21126"/>
                </a:lnTo>
                <a:lnTo>
                  <a:pt x="34015" y="21536"/>
                </a:lnTo>
                <a:lnTo>
                  <a:pt x="33925" y="21904"/>
                </a:lnTo>
                <a:lnTo>
                  <a:pt x="33278" y="24320"/>
                </a:lnTo>
                <a:lnTo>
                  <a:pt x="25290" y="32713"/>
                </a:lnTo>
                <a:lnTo>
                  <a:pt x="22883" y="33450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1128815" y="669391"/>
            <a:ext cx="34016" cy="335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1143790" y="644929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5" h="33020">
                <a:moveTo>
                  <a:pt x="21904" y="32509"/>
                </a:moveTo>
                <a:lnTo>
                  <a:pt x="21548" y="32631"/>
                </a:lnTo>
                <a:lnTo>
                  <a:pt x="21147" y="32631"/>
                </a:lnTo>
                <a:lnTo>
                  <a:pt x="0" y="12037"/>
                </a:lnTo>
                <a:lnTo>
                  <a:pt x="94" y="11668"/>
                </a:lnTo>
                <a:lnTo>
                  <a:pt x="741" y="9253"/>
                </a:lnTo>
                <a:lnTo>
                  <a:pt x="8729" y="859"/>
                </a:lnTo>
                <a:lnTo>
                  <a:pt x="11136" y="122"/>
                </a:lnTo>
                <a:lnTo>
                  <a:pt x="11488" y="0"/>
                </a:lnTo>
                <a:lnTo>
                  <a:pt x="11890" y="0"/>
                </a:lnTo>
                <a:lnTo>
                  <a:pt x="12233" y="40"/>
                </a:lnTo>
                <a:lnTo>
                  <a:pt x="33033" y="20185"/>
                </a:lnTo>
                <a:lnTo>
                  <a:pt x="33033" y="20594"/>
                </a:lnTo>
                <a:lnTo>
                  <a:pt x="32943" y="20963"/>
                </a:lnTo>
                <a:lnTo>
                  <a:pt x="32300" y="23378"/>
                </a:lnTo>
                <a:lnTo>
                  <a:pt x="24308" y="31772"/>
                </a:lnTo>
                <a:lnTo>
                  <a:pt x="21904" y="32509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1143781" y="644982"/>
            <a:ext cx="33033" cy="326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1157514" y="623311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4">
                <a:moveTo>
                  <a:pt x="17155" y="26899"/>
                </a:moveTo>
                <a:lnTo>
                  <a:pt x="16835" y="26981"/>
                </a:lnTo>
                <a:lnTo>
                  <a:pt x="16471" y="27022"/>
                </a:lnTo>
                <a:lnTo>
                  <a:pt x="16160" y="26981"/>
                </a:lnTo>
                <a:lnTo>
                  <a:pt x="12680" y="26695"/>
                </a:lnTo>
                <a:lnTo>
                  <a:pt x="499" y="15067"/>
                </a:lnTo>
                <a:lnTo>
                  <a:pt x="45" y="11587"/>
                </a:lnTo>
                <a:lnTo>
                  <a:pt x="4" y="11259"/>
                </a:lnTo>
                <a:lnTo>
                  <a:pt x="0" y="10890"/>
                </a:lnTo>
                <a:lnTo>
                  <a:pt x="85" y="10604"/>
                </a:lnTo>
                <a:lnTo>
                  <a:pt x="667" y="8393"/>
                </a:lnTo>
                <a:lnTo>
                  <a:pt x="7898" y="818"/>
                </a:lnTo>
                <a:lnTo>
                  <a:pt x="10076" y="122"/>
                </a:lnTo>
                <a:lnTo>
                  <a:pt x="10391" y="40"/>
                </a:lnTo>
                <a:lnTo>
                  <a:pt x="10759" y="0"/>
                </a:lnTo>
                <a:lnTo>
                  <a:pt x="11071" y="40"/>
                </a:lnTo>
                <a:lnTo>
                  <a:pt x="14551" y="327"/>
                </a:lnTo>
                <a:lnTo>
                  <a:pt x="26727" y="11955"/>
                </a:lnTo>
                <a:lnTo>
                  <a:pt x="27186" y="15435"/>
                </a:lnTo>
                <a:lnTo>
                  <a:pt x="27227" y="15763"/>
                </a:lnTo>
                <a:lnTo>
                  <a:pt x="27231" y="16131"/>
                </a:lnTo>
                <a:lnTo>
                  <a:pt x="27145" y="16418"/>
                </a:lnTo>
                <a:lnTo>
                  <a:pt x="26564" y="18629"/>
                </a:lnTo>
                <a:lnTo>
                  <a:pt x="19333" y="26203"/>
                </a:lnTo>
                <a:lnTo>
                  <a:pt x="17155" y="26899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157504" y="623392"/>
            <a:ext cx="27230" cy="269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1163263" y="597476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59">
                <a:moveTo>
                  <a:pt x="14231" y="22314"/>
                </a:moveTo>
                <a:lnTo>
                  <a:pt x="13969" y="22396"/>
                </a:lnTo>
                <a:lnTo>
                  <a:pt x="13662" y="22396"/>
                </a:lnTo>
                <a:lnTo>
                  <a:pt x="13409" y="22396"/>
                </a:lnTo>
                <a:lnTo>
                  <a:pt x="10518" y="22150"/>
                </a:lnTo>
                <a:lnTo>
                  <a:pt x="413" y="12487"/>
                </a:lnTo>
                <a:lnTo>
                  <a:pt x="36" y="9621"/>
                </a:lnTo>
                <a:lnTo>
                  <a:pt x="4" y="9376"/>
                </a:lnTo>
                <a:lnTo>
                  <a:pt x="0" y="9048"/>
                </a:lnTo>
                <a:lnTo>
                  <a:pt x="73" y="8802"/>
                </a:lnTo>
                <a:lnTo>
                  <a:pt x="552" y="6960"/>
                </a:lnTo>
                <a:lnTo>
                  <a:pt x="6550" y="696"/>
                </a:lnTo>
                <a:lnTo>
                  <a:pt x="8360" y="122"/>
                </a:lnTo>
                <a:lnTo>
                  <a:pt x="8622" y="40"/>
                </a:lnTo>
                <a:lnTo>
                  <a:pt x="8929" y="0"/>
                </a:lnTo>
                <a:lnTo>
                  <a:pt x="9183" y="40"/>
                </a:lnTo>
                <a:lnTo>
                  <a:pt x="12070" y="286"/>
                </a:lnTo>
                <a:lnTo>
                  <a:pt x="22175" y="9949"/>
                </a:lnTo>
                <a:lnTo>
                  <a:pt x="22551" y="12815"/>
                </a:lnTo>
                <a:lnTo>
                  <a:pt x="22588" y="13060"/>
                </a:lnTo>
                <a:lnTo>
                  <a:pt x="22588" y="13388"/>
                </a:lnTo>
                <a:lnTo>
                  <a:pt x="22518" y="13634"/>
                </a:lnTo>
                <a:lnTo>
                  <a:pt x="22031" y="15476"/>
                </a:lnTo>
                <a:lnTo>
                  <a:pt x="16037" y="21741"/>
                </a:lnTo>
                <a:lnTo>
                  <a:pt x="14231" y="22314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1163253" y="597560"/>
            <a:ext cx="22585" cy="223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1143155" y="578273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59">
                <a:moveTo>
                  <a:pt x="14227" y="22314"/>
                </a:moveTo>
                <a:lnTo>
                  <a:pt x="13965" y="22396"/>
                </a:lnTo>
                <a:lnTo>
                  <a:pt x="13662" y="22396"/>
                </a:lnTo>
                <a:lnTo>
                  <a:pt x="13404" y="22396"/>
                </a:lnTo>
                <a:lnTo>
                  <a:pt x="10518" y="22109"/>
                </a:lnTo>
                <a:lnTo>
                  <a:pt x="417" y="12487"/>
                </a:lnTo>
                <a:lnTo>
                  <a:pt x="36" y="9621"/>
                </a:lnTo>
                <a:lnTo>
                  <a:pt x="0" y="9335"/>
                </a:lnTo>
                <a:lnTo>
                  <a:pt x="0" y="9048"/>
                </a:lnTo>
                <a:lnTo>
                  <a:pt x="69" y="8761"/>
                </a:lnTo>
                <a:lnTo>
                  <a:pt x="552" y="6960"/>
                </a:lnTo>
                <a:lnTo>
                  <a:pt x="6550" y="655"/>
                </a:lnTo>
                <a:lnTo>
                  <a:pt x="8356" y="122"/>
                </a:lnTo>
                <a:lnTo>
                  <a:pt x="8618" y="40"/>
                </a:lnTo>
                <a:lnTo>
                  <a:pt x="8925" y="0"/>
                </a:lnTo>
                <a:lnTo>
                  <a:pt x="9183" y="40"/>
                </a:lnTo>
                <a:lnTo>
                  <a:pt x="12070" y="286"/>
                </a:lnTo>
                <a:lnTo>
                  <a:pt x="22170" y="9908"/>
                </a:lnTo>
                <a:lnTo>
                  <a:pt x="22551" y="12815"/>
                </a:lnTo>
                <a:lnTo>
                  <a:pt x="22584" y="13060"/>
                </a:lnTo>
                <a:lnTo>
                  <a:pt x="22588" y="13347"/>
                </a:lnTo>
                <a:lnTo>
                  <a:pt x="22514" y="13634"/>
                </a:lnTo>
                <a:lnTo>
                  <a:pt x="22031" y="15476"/>
                </a:lnTo>
                <a:lnTo>
                  <a:pt x="16037" y="21741"/>
                </a:lnTo>
                <a:lnTo>
                  <a:pt x="14227" y="22314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1143143" y="578345"/>
            <a:ext cx="22590" cy="223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1123048" y="559071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59">
                <a:moveTo>
                  <a:pt x="14227" y="22314"/>
                </a:moveTo>
                <a:lnTo>
                  <a:pt x="13965" y="22396"/>
                </a:lnTo>
                <a:lnTo>
                  <a:pt x="13662" y="22396"/>
                </a:lnTo>
                <a:lnTo>
                  <a:pt x="13400" y="22355"/>
                </a:lnTo>
                <a:lnTo>
                  <a:pt x="10514" y="22109"/>
                </a:lnTo>
                <a:lnTo>
                  <a:pt x="413" y="12487"/>
                </a:lnTo>
                <a:lnTo>
                  <a:pt x="36" y="9580"/>
                </a:lnTo>
                <a:lnTo>
                  <a:pt x="0" y="9335"/>
                </a:lnTo>
                <a:lnTo>
                  <a:pt x="0" y="9048"/>
                </a:lnTo>
                <a:lnTo>
                  <a:pt x="69" y="8761"/>
                </a:lnTo>
                <a:lnTo>
                  <a:pt x="552" y="6960"/>
                </a:lnTo>
                <a:lnTo>
                  <a:pt x="6546" y="655"/>
                </a:lnTo>
                <a:lnTo>
                  <a:pt x="8356" y="81"/>
                </a:lnTo>
                <a:lnTo>
                  <a:pt x="8622" y="0"/>
                </a:lnTo>
                <a:lnTo>
                  <a:pt x="8921" y="0"/>
                </a:lnTo>
                <a:lnTo>
                  <a:pt x="9183" y="40"/>
                </a:lnTo>
                <a:lnTo>
                  <a:pt x="12070" y="286"/>
                </a:lnTo>
                <a:lnTo>
                  <a:pt x="22170" y="9908"/>
                </a:lnTo>
                <a:lnTo>
                  <a:pt x="22551" y="12774"/>
                </a:lnTo>
                <a:lnTo>
                  <a:pt x="22584" y="13060"/>
                </a:lnTo>
                <a:lnTo>
                  <a:pt x="22584" y="13347"/>
                </a:lnTo>
                <a:lnTo>
                  <a:pt x="22518" y="13634"/>
                </a:lnTo>
                <a:lnTo>
                  <a:pt x="22031" y="15435"/>
                </a:lnTo>
                <a:lnTo>
                  <a:pt x="16033" y="21741"/>
                </a:lnTo>
                <a:lnTo>
                  <a:pt x="14227" y="22314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1168131" y="575243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1799" y="18465"/>
                </a:moveTo>
                <a:lnTo>
                  <a:pt x="11578" y="18547"/>
                </a:lnTo>
                <a:lnTo>
                  <a:pt x="11329" y="18547"/>
                </a:lnTo>
                <a:lnTo>
                  <a:pt x="11116" y="18547"/>
                </a:lnTo>
                <a:lnTo>
                  <a:pt x="8720" y="18342"/>
                </a:lnTo>
                <a:lnTo>
                  <a:pt x="339" y="10317"/>
                </a:lnTo>
                <a:lnTo>
                  <a:pt x="28" y="7943"/>
                </a:lnTo>
                <a:lnTo>
                  <a:pt x="0" y="7738"/>
                </a:lnTo>
                <a:lnTo>
                  <a:pt x="0" y="7492"/>
                </a:lnTo>
                <a:lnTo>
                  <a:pt x="53" y="7247"/>
                </a:lnTo>
                <a:lnTo>
                  <a:pt x="454" y="5732"/>
                </a:lnTo>
                <a:lnTo>
                  <a:pt x="5433" y="532"/>
                </a:lnTo>
                <a:lnTo>
                  <a:pt x="6927" y="40"/>
                </a:lnTo>
                <a:lnTo>
                  <a:pt x="7148" y="0"/>
                </a:lnTo>
                <a:lnTo>
                  <a:pt x="7402" y="0"/>
                </a:lnTo>
                <a:lnTo>
                  <a:pt x="7615" y="0"/>
                </a:lnTo>
                <a:lnTo>
                  <a:pt x="10006" y="204"/>
                </a:lnTo>
                <a:lnTo>
                  <a:pt x="18387" y="8229"/>
                </a:lnTo>
                <a:lnTo>
                  <a:pt x="18703" y="10604"/>
                </a:lnTo>
                <a:lnTo>
                  <a:pt x="18731" y="10809"/>
                </a:lnTo>
                <a:lnTo>
                  <a:pt x="18731" y="11054"/>
                </a:lnTo>
                <a:lnTo>
                  <a:pt x="18674" y="11259"/>
                </a:lnTo>
                <a:lnTo>
                  <a:pt x="18273" y="12815"/>
                </a:lnTo>
                <a:lnTo>
                  <a:pt x="13298" y="18015"/>
                </a:lnTo>
                <a:lnTo>
                  <a:pt x="11799" y="18465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779645" y="898093"/>
            <a:ext cx="11430" cy="29209"/>
          </a:xfrm>
          <a:custGeom>
            <a:avLst/>
            <a:gdLst/>
            <a:ahLst/>
            <a:cxnLst/>
            <a:rect l="l" t="t" r="r" b="b"/>
            <a:pathLst>
              <a:path w="11429" h="29209">
                <a:moveTo>
                  <a:pt x="11126" y="0"/>
                </a:moveTo>
                <a:lnTo>
                  <a:pt x="9215" y="0"/>
                </a:lnTo>
                <a:lnTo>
                  <a:pt x="7515" y="927"/>
                </a:lnTo>
                <a:lnTo>
                  <a:pt x="6457" y="2362"/>
                </a:lnTo>
                <a:lnTo>
                  <a:pt x="5013" y="4013"/>
                </a:lnTo>
                <a:lnTo>
                  <a:pt x="0" y="15151"/>
                </a:lnTo>
                <a:lnTo>
                  <a:pt x="298" y="17424"/>
                </a:lnTo>
                <a:lnTo>
                  <a:pt x="9507" y="29082"/>
                </a:lnTo>
                <a:lnTo>
                  <a:pt x="11126" y="29082"/>
                </a:lnTo>
                <a:lnTo>
                  <a:pt x="111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752331" y="916254"/>
            <a:ext cx="38735" cy="57785"/>
          </a:xfrm>
          <a:custGeom>
            <a:avLst/>
            <a:gdLst/>
            <a:ahLst/>
            <a:cxnLst/>
            <a:rect l="l" t="t" r="r" b="b"/>
            <a:pathLst>
              <a:path w="38734" h="57784">
                <a:moveTo>
                  <a:pt x="23072" y="50"/>
                </a:moveTo>
                <a:lnTo>
                  <a:pt x="22414" y="101"/>
                </a:lnTo>
                <a:lnTo>
                  <a:pt x="21684" y="241"/>
                </a:lnTo>
                <a:lnTo>
                  <a:pt x="20436" y="660"/>
                </a:lnTo>
                <a:lnTo>
                  <a:pt x="20152" y="812"/>
                </a:lnTo>
                <a:lnTo>
                  <a:pt x="17279" y="2158"/>
                </a:lnTo>
                <a:lnTo>
                  <a:pt x="0" y="25577"/>
                </a:lnTo>
                <a:lnTo>
                  <a:pt x="633" y="30403"/>
                </a:lnTo>
                <a:lnTo>
                  <a:pt x="6753" y="38125"/>
                </a:lnTo>
                <a:lnTo>
                  <a:pt x="20318" y="51079"/>
                </a:lnTo>
                <a:lnTo>
                  <a:pt x="28310" y="56845"/>
                </a:lnTo>
                <a:lnTo>
                  <a:pt x="33340" y="57264"/>
                </a:lnTo>
                <a:lnTo>
                  <a:pt x="33915" y="57264"/>
                </a:lnTo>
                <a:lnTo>
                  <a:pt x="38440" y="55968"/>
                </a:lnTo>
                <a:lnTo>
                  <a:pt x="38440" y="45339"/>
                </a:lnTo>
                <a:lnTo>
                  <a:pt x="32641" y="45339"/>
                </a:lnTo>
                <a:lnTo>
                  <a:pt x="30430" y="44234"/>
                </a:lnTo>
                <a:lnTo>
                  <a:pt x="25948" y="40449"/>
                </a:lnTo>
                <a:lnTo>
                  <a:pt x="16559" y="31483"/>
                </a:lnTo>
                <a:lnTo>
                  <a:pt x="12171" y="26657"/>
                </a:lnTo>
                <a:lnTo>
                  <a:pt x="11595" y="24853"/>
                </a:lnTo>
                <a:lnTo>
                  <a:pt x="12197" y="23685"/>
                </a:lnTo>
                <a:lnTo>
                  <a:pt x="14698" y="20789"/>
                </a:lnTo>
                <a:lnTo>
                  <a:pt x="20275" y="14960"/>
                </a:lnTo>
                <a:lnTo>
                  <a:pt x="23003" y="12369"/>
                </a:lnTo>
                <a:lnTo>
                  <a:pt x="24178" y="11671"/>
                </a:lnTo>
                <a:lnTo>
                  <a:pt x="38440" y="11671"/>
                </a:lnTo>
                <a:lnTo>
                  <a:pt x="38440" y="7658"/>
                </a:lnTo>
                <a:lnTo>
                  <a:pt x="25187" y="63"/>
                </a:lnTo>
                <a:lnTo>
                  <a:pt x="23072" y="50"/>
                </a:lnTo>
                <a:close/>
              </a:path>
              <a:path w="38734" h="57784">
                <a:moveTo>
                  <a:pt x="38440" y="11671"/>
                </a:moveTo>
                <a:lnTo>
                  <a:pt x="24178" y="11671"/>
                </a:lnTo>
                <a:lnTo>
                  <a:pt x="24577" y="11849"/>
                </a:lnTo>
                <a:lnTo>
                  <a:pt x="25495" y="12446"/>
                </a:lnTo>
                <a:lnTo>
                  <a:pt x="28533" y="14516"/>
                </a:lnTo>
                <a:lnTo>
                  <a:pt x="30563" y="16128"/>
                </a:lnTo>
                <a:lnTo>
                  <a:pt x="32641" y="17932"/>
                </a:lnTo>
                <a:lnTo>
                  <a:pt x="32641" y="45339"/>
                </a:lnTo>
                <a:lnTo>
                  <a:pt x="38440" y="45339"/>
                </a:lnTo>
                <a:lnTo>
                  <a:pt x="38440" y="11671"/>
                </a:lnTo>
                <a:close/>
              </a:path>
              <a:path w="38734" h="57784">
                <a:moveTo>
                  <a:pt x="24439" y="0"/>
                </a:moveTo>
                <a:lnTo>
                  <a:pt x="23813" y="0"/>
                </a:lnTo>
                <a:lnTo>
                  <a:pt x="23075" y="63"/>
                </a:lnTo>
                <a:lnTo>
                  <a:pt x="25187" y="63"/>
                </a:lnTo>
                <a:lnTo>
                  <a:pt x="24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758135" y="922032"/>
            <a:ext cx="32636" cy="4569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730756" y="950573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143" y="17892"/>
                </a:moveTo>
                <a:lnTo>
                  <a:pt x="0" y="18424"/>
                </a:lnTo>
                <a:lnTo>
                  <a:pt x="4" y="19038"/>
                </a:lnTo>
                <a:lnTo>
                  <a:pt x="73" y="19571"/>
                </a:lnTo>
                <a:lnTo>
                  <a:pt x="27886" y="45692"/>
                </a:lnTo>
                <a:lnTo>
                  <a:pt x="28504" y="45652"/>
                </a:lnTo>
                <a:lnTo>
                  <a:pt x="46102" y="27227"/>
                </a:lnTo>
                <a:lnTo>
                  <a:pt x="46094" y="26613"/>
                </a:lnTo>
                <a:lnTo>
                  <a:pt x="18743" y="40"/>
                </a:lnTo>
                <a:lnTo>
                  <a:pt x="18215" y="0"/>
                </a:lnTo>
                <a:lnTo>
                  <a:pt x="17597" y="0"/>
                </a:lnTo>
                <a:lnTo>
                  <a:pt x="17061" y="204"/>
                </a:lnTo>
                <a:lnTo>
                  <a:pt x="13372" y="1351"/>
                </a:lnTo>
                <a:lnTo>
                  <a:pt x="1130" y="14166"/>
                </a:lnTo>
                <a:lnTo>
                  <a:pt x="143" y="17892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730850" y="950620"/>
            <a:ext cx="46001" cy="4569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703442" y="979151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143" y="17892"/>
                </a:moveTo>
                <a:lnTo>
                  <a:pt x="0" y="18465"/>
                </a:lnTo>
                <a:lnTo>
                  <a:pt x="4" y="19079"/>
                </a:lnTo>
                <a:lnTo>
                  <a:pt x="77" y="19571"/>
                </a:lnTo>
                <a:lnTo>
                  <a:pt x="27886" y="45692"/>
                </a:lnTo>
                <a:lnTo>
                  <a:pt x="28504" y="45692"/>
                </a:lnTo>
                <a:lnTo>
                  <a:pt x="29041" y="45529"/>
                </a:lnTo>
                <a:lnTo>
                  <a:pt x="32730" y="44341"/>
                </a:lnTo>
                <a:lnTo>
                  <a:pt x="44972" y="31526"/>
                </a:lnTo>
                <a:lnTo>
                  <a:pt x="45959" y="27800"/>
                </a:lnTo>
                <a:lnTo>
                  <a:pt x="46102" y="27268"/>
                </a:lnTo>
                <a:lnTo>
                  <a:pt x="18743" y="40"/>
                </a:lnTo>
                <a:lnTo>
                  <a:pt x="18215" y="0"/>
                </a:lnTo>
                <a:lnTo>
                  <a:pt x="17597" y="40"/>
                </a:lnTo>
                <a:lnTo>
                  <a:pt x="17061" y="204"/>
                </a:lnTo>
                <a:lnTo>
                  <a:pt x="13372" y="1351"/>
                </a:lnTo>
                <a:lnTo>
                  <a:pt x="1130" y="14166"/>
                </a:lnTo>
                <a:lnTo>
                  <a:pt x="143" y="17892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703534" y="979208"/>
            <a:ext cx="46003" cy="4570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867365" y="739000"/>
            <a:ext cx="20320" cy="7620"/>
          </a:xfrm>
          <a:custGeom>
            <a:avLst/>
            <a:gdLst/>
            <a:ahLst/>
            <a:cxnLst/>
            <a:rect l="l" t="t" r="r" b="b"/>
            <a:pathLst>
              <a:path w="20319" h="7620">
                <a:moveTo>
                  <a:pt x="8702" y="50"/>
                </a:moveTo>
                <a:lnTo>
                  <a:pt x="0" y="5816"/>
                </a:lnTo>
                <a:lnTo>
                  <a:pt x="0" y="7569"/>
                </a:lnTo>
                <a:lnTo>
                  <a:pt x="19973" y="7569"/>
                </a:lnTo>
                <a:lnTo>
                  <a:pt x="19973" y="5308"/>
                </a:lnTo>
                <a:lnTo>
                  <a:pt x="18684" y="3352"/>
                </a:lnTo>
                <a:lnTo>
                  <a:pt x="16804" y="2400"/>
                </a:lnTo>
                <a:lnTo>
                  <a:pt x="15858" y="1828"/>
                </a:lnTo>
                <a:lnTo>
                  <a:pt x="14951" y="1358"/>
                </a:lnTo>
                <a:lnTo>
                  <a:pt x="12866" y="482"/>
                </a:lnTo>
                <a:lnTo>
                  <a:pt x="11682" y="152"/>
                </a:lnTo>
                <a:lnTo>
                  <a:pt x="10800" y="76"/>
                </a:lnTo>
                <a:lnTo>
                  <a:pt x="8702" y="76"/>
                </a:lnTo>
                <a:close/>
              </a:path>
              <a:path w="20319" h="7620">
                <a:moveTo>
                  <a:pt x="9436" y="0"/>
                </a:moveTo>
                <a:lnTo>
                  <a:pt x="8702" y="76"/>
                </a:lnTo>
                <a:lnTo>
                  <a:pt x="10800" y="76"/>
                </a:lnTo>
                <a:lnTo>
                  <a:pt x="10066" y="12"/>
                </a:lnTo>
                <a:lnTo>
                  <a:pt x="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771051" y="826858"/>
            <a:ext cx="20320" cy="46355"/>
          </a:xfrm>
          <a:custGeom>
            <a:avLst/>
            <a:gdLst/>
            <a:ahLst/>
            <a:cxnLst/>
            <a:rect l="l" t="t" r="r" b="b"/>
            <a:pathLst>
              <a:path w="20320" h="46355">
                <a:moveTo>
                  <a:pt x="19720" y="0"/>
                </a:moveTo>
                <a:lnTo>
                  <a:pt x="18256" y="0"/>
                </a:lnTo>
                <a:lnTo>
                  <a:pt x="16912" y="546"/>
                </a:lnTo>
                <a:lnTo>
                  <a:pt x="15890" y="1447"/>
                </a:lnTo>
                <a:lnTo>
                  <a:pt x="13060" y="3721"/>
                </a:lnTo>
                <a:lnTo>
                  <a:pt x="0" y="23507"/>
                </a:lnTo>
                <a:lnTo>
                  <a:pt x="425" y="26720"/>
                </a:lnTo>
                <a:lnTo>
                  <a:pt x="18338" y="46139"/>
                </a:lnTo>
                <a:lnTo>
                  <a:pt x="19720" y="46139"/>
                </a:lnTo>
                <a:lnTo>
                  <a:pt x="19720" y="25946"/>
                </a:lnTo>
                <a:lnTo>
                  <a:pt x="13921" y="25946"/>
                </a:lnTo>
                <a:lnTo>
                  <a:pt x="12711" y="24434"/>
                </a:lnTo>
                <a:lnTo>
                  <a:pt x="11873" y="23291"/>
                </a:lnTo>
                <a:lnTo>
                  <a:pt x="11620" y="22758"/>
                </a:lnTo>
                <a:lnTo>
                  <a:pt x="11988" y="22136"/>
                </a:lnTo>
                <a:lnTo>
                  <a:pt x="12795" y="21107"/>
                </a:lnTo>
                <a:lnTo>
                  <a:pt x="13921" y="19773"/>
                </a:lnTo>
                <a:lnTo>
                  <a:pt x="19720" y="19773"/>
                </a:lnTo>
                <a:lnTo>
                  <a:pt x="19720" y="0"/>
                </a:lnTo>
                <a:close/>
              </a:path>
              <a:path w="20320" h="46355">
                <a:moveTo>
                  <a:pt x="19720" y="19773"/>
                </a:moveTo>
                <a:lnTo>
                  <a:pt x="13921" y="19773"/>
                </a:lnTo>
                <a:lnTo>
                  <a:pt x="13921" y="25946"/>
                </a:lnTo>
                <a:lnTo>
                  <a:pt x="19720" y="25946"/>
                </a:lnTo>
                <a:lnTo>
                  <a:pt x="19720" y="197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743742" y="853363"/>
            <a:ext cx="47625" cy="57785"/>
          </a:xfrm>
          <a:custGeom>
            <a:avLst/>
            <a:gdLst/>
            <a:ahLst/>
            <a:cxnLst/>
            <a:rect l="l" t="t" r="r" b="b"/>
            <a:pathLst>
              <a:path w="47625" h="57784">
                <a:moveTo>
                  <a:pt x="23072" y="50"/>
                </a:moveTo>
                <a:lnTo>
                  <a:pt x="0" y="25590"/>
                </a:lnTo>
                <a:lnTo>
                  <a:pt x="633" y="30403"/>
                </a:lnTo>
                <a:lnTo>
                  <a:pt x="28309" y="56845"/>
                </a:lnTo>
                <a:lnTo>
                  <a:pt x="33270" y="57251"/>
                </a:lnTo>
                <a:lnTo>
                  <a:pt x="33839" y="57251"/>
                </a:lnTo>
                <a:lnTo>
                  <a:pt x="34484" y="57188"/>
                </a:lnTo>
                <a:lnTo>
                  <a:pt x="35120" y="57162"/>
                </a:lnTo>
                <a:lnTo>
                  <a:pt x="47029" y="48818"/>
                </a:lnTo>
                <a:lnTo>
                  <a:pt x="47029" y="45681"/>
                </a:lnTo>
                <a:lnTo>
                  <a:pt x="33403" y="45681"/>
                </a:lnTo>
                <a:lnTo>
                  <a:pt x="47029" y="45669"/>
                </a:lnTo>
                <a:lnTo>
                  <a:pt x="33313" y="45605"/>
                </a:lnTo>
                <a:lnTo>
                  <a:pt x="31474" y="45110"/>
                </a:lnTo>
                <a:lnTo>
                  <a:pt x="26459" y="40944"/>
                </a:lnTo>
                <a:lnTo>
                  <a:pt x="16559" y="31483"/>
                </a:lnTo>
                <a:lnTo>
                  <a:pt x="12167" y="26657"/>
                </a:lnTo>
                <a:lnTo>
                  <a:pt x="11595" y="24853"/>
                </a:lnTo>
                <a:lnTo>
                  <a:pt x="12199" y="23685"/>
                </a:lnTo>
                <a:lnTo>
                  <a:pt x="14701" y="20789"/>
                </a:lnTo>
                <a:lnTo>
                  <a:pt x="20295" y="14935"/>
                </a:lnTo>
                <a:lnTo>
                  <a:pt x="23042" y="12331"/>
                </a:lnTo>
                <a:lnTo>
                  <a:pt x="24202" y="11658"/>
                </a:lnTo>
                <a:lnTo>
                  <a:pt x="43048" y="11658"/>
                </a:lnTo>
                <a:lnTo>
                  <a:pt x="40881" y="9664"/>
                </a:lnTo>
                <a:lnTo>
                  <a:pt x="32975" y="3213"/>
                </a:lnTo>
                <a:lnTo>
                  <a:pt x="28180" y="330"/>
                </a:lnTo>
                <a:lnTo>
                  <a:pt x="25159" y="63"/>
                </a:lnTo>
                <a:lnTo>
                  <a:pt x="23072" y="50"/>
                </a:lnTo>
                <a:close/>
              </a:path>
              <a:path w="47625" h="57784">
                <a:moveTo>
                  <a:pt x="34802" y="57188"/>
                </a:moveTo>
                <a:lnTo>
                  <a:pt x="34484" y="57188"/>
                </a:lnTo>
                <a:lnTo>
                  <a:pt x="34802" y="57188"/>
                </a:lnTo>
                <a:close/>
              </a:path>
              <a:path w="47625" h="57784">
                <a:moveTo>
                  <a:pt x="47029" y="45669"/>
                </a:moveTo>
                <a:lnTo>
                  <a:pt x="33442" y="45681"/>
                </a:lnTo>
                <a:lnTo>
                  <a:pt x="47029" y="45681"/>
                </a:lnTo>
                <a:close/>
              </a:path>
              <a:path w="47625" h="57784">
                <a:moveTo>
                  <a:pt x="43048" y="11658"/>
                </a:moveTo>
                <a:lnTo>
                  <a:pt x="24202" y="11658"/>
                </a:lnTo>
                <a:lnTo>
                  <a:pt x="25148" y="11963"/>
                </a:lnTo>
                <a:lnTo>
                  <a:pt x="27565" y="13728"/>
                </a:lnTo>
                <a:lnTo>
                  <a:pt x="34160" y="19100"/>
                </a:lnTo>
                <a:lnTo>
                  <a:pt x="38102" y="22872"/>
                </a:lnTo>
                <a:lnTo>
                  <a:pt x="41230" y="26390"/>
                </a:lnTo>
                <a:lnTo>
                  <a:pt x="41230" y="38150"/>
                </a:lnTo>
                <a:lnTo>
                  <a:pt x="33313" y="45605"/>
                </a:lnTo>
                <a:lnTo>
                  <a:pt x="47029" y="45605"/>
                </a:lnTo>
                <a:lnTo>
                  <a:pt x="47029" y="15633"/>
                </a:lnTo>
                <a:lnTo>
                  <a:pt x="44124" y="12649"/>
                </a:lnTo>
                <a:lnTo>
                  <a:pt x="43048" y="11658"/>
                </a:lnTo>
                <a:close/>
              </a:path>
              <a:path w="47625" h="57784">
                <a:moveTo>
                  <a:pt x="24439" y="0"/>
                </a:moveTo>
                <a:lnTo>
                  <a:pt x="23809" y="0"/>
                </a:lnTo>
                <a:lnTo>
                  <a:pt x="23075" y="63"/>
                </a:lnTo>
                <a:lnTo>
                  <a:pt x="25159" y="63"/>
                </a:lnTo>
                <a:lnTo>
                  <a:pt x="24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749545" y="859142"/>
            <a:ext cx="41203" cy="4570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722166" y="887683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143" y="17892"/>
                </a:moveTo>
                <a:lnTo>
                  <a:pt x="0" y="18424"/>
                </a:lnTo>
                <a:lnTo>
                  <a:pt x="4" y="19038"/>
                </a:lnTo>
                <a:lnTo>
                  <a:pt x="73" y="19571"/>
                </a:lnTo>
                <a:lnTo>
                  <a:pt x="27886" y="45692"/>
                </a:lnTo>
                <a:lnTo>
                  <a:pt x="28500" y="45652"/>
                </a:lnTo>
                <a:lnTo>
                  <a:pt x="46098" y="27227"/>
                </a:lnTo>
                <a:lnTo>
                  <a:pt x="46094" y="26613"/>
                </a:lnTo>
                <a:lnTo>
                  <a:pt x="18739" y="40"/>
                </a:lnTo>
                <a:lnTo>
                  <a:pt x="18211" y="0"/>
                </a:lnTo>
                <a:lnTo>
                  <a:pt x="17597" y="0"/>
                </a:lnTo>
                <a:lnTo>
                  <a:pt x="17057" y="204"/>
                </a:lnTo>
                <a:lnTo>
                  <a:pt x="13368" y="1351"/>
                </a:lnTo>
                <a:lnTo>
                  <a:pt x="1130" y="14166"/>
                </a:lnTo>
                <a:lnTo>
                  <a:pt x="143" y="17892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722257" y="887730"/>
            <a:ext cx="46000" cy="4569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761112" y="979258"/>
            <a:ext cx="29845" cy="56515"/>
          </a:xfrm>
          <a:custGeom>
            <a:avLst/>
            <a:gdLst/>
            <a:ahLst/>
            <a:cxnLst/>
            <a:rect l="l" t="t" r="r" b="b"/>
            <a:pathLst>
              <a:path w="29845" h="56515">
                <a:moveTo>
                  <a:pt x="24519" y="0"/>
                </a:moveTo>
                <a:lnTo>
                  <a:pt x="0" y="26161"/>
                </a:lnTo>
                <a:lnTo>
                  <a:pt x="482" y="29845"/>
                </a:lnTo>
                <a:lnTo>
                  <a:pt x="4838" y="35813"/>
                </a:lnTo>
                <a:lnTo>
                  <a:pt x="15403" y="46735"/>
                </a:lnTo>
                <a:lnTo>
                  <a:pt x="21772" y="52184"/>
                </a:lnTo>
                <a:lnTo>
                  <a:pt x="26379" y="54902"/>
                </a:lnTo>
                <a:lnTo>
                  <a:pt x="27312" y="55537"/>
                </a:lnTo>
                <a:lnTo>
                  <a:pt x="28442" y="55918"/>
                </a:lnTo>
                <a:lnTo>
                  <a:pt x="29659" y="55918"/>
                </a:lnTo>
                <a:lnTo>
                  <a:pt x="29659" y="38455"/>
                </a:lnTo>
                <a:lnTo>
                  <a:pt x="23860" y="38455"/>
                </a:lnTo>
                <a:lnTo>
                  <a:pt x="22066" y="36855"/>
                </a:lnTo>
                <a:lnTo>
                  <a:pt x="20263" y="35115"/>
                </a:lnTo>
                <a:lnTo>
                  <a:pt x="14902" y="29565"/>
                </a:lnTo>
                <a:lnTo>
                  <a:pt x="11983" y="26161"/>
                </a:lnTo>
                <a:lnTo>
                  <a:pt x="11519" y="24841"/>
                </a:lnTo>
                <a:lnTo>
                  <a:pt x="12131" y="23660"/>
                </a:lnTo>
                <a:lnTo>
                  <a:pt x="14629" y="20777"/>
                </a:lnTo>
                <a:lnTo>
                  <a:pt x="20022" y="15125"/>
                </a:lnTo>
                <a:lnTo>
                  <a:pt x="22582" y="12687"/>
                </a:lnTo>
                <a:lnTo>
                  <a:pt x="23860" y="11810"/>
                </a:lnTo>
                <a:lnTo>
                  <a:pt x="29659" y="11810"/>
                </a:lnTo>
                <a:lnTo>
                  <a:pt x="29659" y="1587"/>
                </a:lnTo>
                <a:lnTo>
                  <a:pt x="29458" y="1473"/>
                </a:lnTo>
                <a:lnTo>
                  <a:pt x="27712" y="647"/>
                </a:lnTo>
                <a:lnTo>
                  <a:pt x="26409" y="228"/>
                </a:lnTo>
                <a:lnTo>
                  <a:pt x="24519" y="0"/>
                </a:lnTo>
                <a:close/>
              </a:path>
              <a:path w="29845" h="56515">
                <a:moveTo>
                  <a:pt x="29659" y="11810"/>
                </a:moveTo>
                <a:lnTo>
                  <a:pt x="23860" y="11810"/>
                </a:lnTo>
                <a:lnTo>
                  <a:pt x="23860" y="38455"/>
                </a:lnTo>
                <a:lnTo>
                  <a:pt x="29659" y="38455"/>
                </a:lnTo>
                <a:lnTo>
                  <a:pt x="29659" y="118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739456" y="1013544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9045" y="45529"/>
                </a:moveTo>
                <a:lnTo>
                  <a:pt x="28504" y="45692"/>
                </a:lnTo>
                <a:lnTo>
                  <a:pt x="27886" y="45733"/>
                </a:lnTo>
                <a:lnTo>
                  <a:pt x="27362" y="45652"/>
                </a:lnTo>
                <a:lnTo>
                  <a:pt x="4" y="19079"/>
                </a:lnTo>
                <a:lnTo>
                  <a:pt x="0" y="18465"/>
                </a:lnTo>
                <a:lnTo>
                  <a:pt x="143" y="17933"/>
                </a:lnTo>
                <a:lnTo>
                  <a:pt x="1130" y="14166"/>
                </a:lnTo>
                <a:lnTo>
                  <a:pt x="13372" y="1351"/>
                </a:lnTo>
                <a:lnTo>
                  <a:pt x="17061" y="204"/>
                </a:lnTo>
                <a:lnTo>
                  <a:pt x="17597" y="40"/>
                </a:lnTo>
                <a:lnTo>
                  <a:pt x="18215" y="0"/>
                </a:lnTo>
                <a:lnTo>
                  <a:pt x="18748" y="81"/>
                </a:lnTo>
                <a:lnTo>
                  <a:pt x="46098" y="26654"/>
                </a:lnTo>
                <a:lnTo>
                  <a:pt x="46102" y="27268"/>
                </a:lnTo>
                <a:lnTo>
                  <a:pt x="45959" y="27800"/>
                </a:lnTo>
                <a:lnTo>
                  <a:pt x="44972" y="31567"/>
                </a:lnTo>
                <a:lnTo>
                  <a:pt x="32734" y="44382"/>
                </a:lnTo>
                <a:lnTo>
                  <a:pt x="29045" y="45529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739451" y="1013625"/>
            <a:ext cx="46101" cy="4569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695040" y="914788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143" y="17892"/>
                </a:moveTo>
                <a:lnTo>
                  <a:pt x="0" y="18465"/>
                </a:lnTo>
                <a:lnTo>
                  <a:pt x="8" y="19079"/>
                </a:lnTo>
                <a:lnTo>
                  <a:pt x="73" y="19611"/>
                </a:lnTo>
                <a:lnTo>
                  <a:pt x="27886" y="45692"/>
                </a:lnTo>
                <a:lnTo>
                  <a:pt x="28504" y="45692"/>
                </a:lnTo>
                <a:lnTo>
                  <a:pt x="29045" y="45529"/>
                </a:lnTo>
                <a:lnTo>
                  <a:pt x="32730" y="44382"/>
                </a:lnTo>
                <a:lnTo>
                  <a:pt x="44972" y="31567"/>
                </a:lnTo>
                <a:lnTo>
                  <a:pt x="45959" y="27800"/>
                </a:lnTo>
                <a:lnTo>
                  <a:pt x="46102" y="27268"/>
                </a:lnTo>
                <a:lnTo>
                  <a:pt x="18743" y="40"/>
                </a:lnTo>
                <a:lnTo>
                  <a:pt x="18215" y="0"/>
                </a:lnTo>
                <a:lnTo>
                  <a:pt x="17597" y="40"/>
                </a:lnTo>
                <a:lnTo>
                  <a:pt x="17061" y="204"/>
                </a:lnTo>
                <a:lnTo>
                  <a:pt x="13372" y="1351"/>
                </a:lnTo>
                <a:lnTo>
                  <a:pt x="1130" y="14166"/>
                </a:lnTo>
                <a:lnTo>
                  <a:pt x="143" y="17892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634679" y="842886"/>
            <a:ext cx="156091" cy="25882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806745" y="1096136"/>
            <a:ext cx="488950" cy="66040"/>
          </a:xfrm>
          <a:custGeom>
            <a:avLst/>
            <a:gdLst/>
            <a:ahLst/>
            <a:cxnLst/>
            <a:rect l="l" t="t" r="r" b="b"/>
            <a:pathLst>
              <a:path w="488950" h="66040">
                <a:moveTo>
                  <a:pt x="25356" y="25082"/>
                </a:moveTo>
                <a:lnTo>
                  <a:pt x="16278" y="25082"/>
                </a:lnTo>
                <a:lnTo>
                  <a:pt x="16669" y="26466"/>
                </a:lnTo>
                <a:lnTo>
                  <a:pt x="17136" y="27863"/>
                </a:lnTo>
                <a:lnTo>
                  <a:pt x="17974" y="30149"/>
                </a:lnTo>
                <a:lnTo>
                  <a:pt x="18812" y="32042"/>
                </a:lnTo>
                <a:lnTo>
                  <a:pt x="34653" y="65951"/>
                </a:lnTo>
                <a:lnTo>
                  <a:pt x="43822" y="46710"/>
                </a:lnTo>
                <a:lnTo>
                  <a:pt x="34653" y="46710"/>
                </a:lnTo>
                <a:lnTo>
                  <a:pt x="33151" y="42748"/>
                </a:lnTo>
                <a:lnTo>
                  <a:pt x="31690" y="39039"/>
                </a:lnTo>
                <a:lnTo>
                  <a:pt x="25356" y="25082"/>
                </a:lnTo>
                <a:close/>
              </a:path>
              <a:path w="488950" h="66040">
                <a:moveTo>
                  <a:pt x="13975" y="0"/>
                </a:moveTo>
                <a:lnTo>
                  <a:pt x="0" y="63474"/>
                </a:lnTo>
                <a:lnTo>
                  <a:pt x="8848" y="63474"/>
                </a:lnTo>
                <a:lnTo>
                  <a:pt x="16278" y="25082"/>
                </a:lnTo>
                <a:lnTo>
                  <a:pt x="25356" y="25082"/>
                </a:lnTo>
                <a:lnTo>
                  <a:pt x="13975" y="0"/>
                </a:lnTo>
                <a:close/>
              </a:path>
              <a:path w="488950" h="66040">
                <a:moveTo>
                  <a:pt x="60746" y="25082"/>
                </a:moveTo>
                <a:lnTo>
                  <a:pt x="52837" y="25082"/>
                </a:lnTo>
                <a:lnTo>
                  <a:pt x="53402" y="29502"/>
                </a:lnTo>
                <a:lnTo>
                  <a:pt x="53693" y="32042"/>
                </a:lnTo>
                <a:lnTo>
                  <a:pt x="53816" y="32931"/>
                </a:lnTo>
                <a:lnTo>
                  <a:pt x="60462" y="63474"/>
                </a:lnTo>
                <a:lnTo>
                  <a:pt x="69392" y="63474"/>
                </a:lnTo>
                <a:lnTo>
                  <a:pt x="60746" y="25082"/>
                </a:lnTo>
                <a:close/>
              </a:path>
              <a:path w="488950" h="66040">
                <a:moveTo>
                  <a:pt x="55097" y="0"/>
                </a:moveTo>
                <a:lnTo>
                  <a:pt x="38044" y="38404"/>
                </a:lnTo>
                <a:lnTo>
                  <a:pt x="37779" y="39039"/>
                </a:lnTo>
                <a:lnTo>
                  <a:pt x="36058" y="42887"/>
                </a:lnTo>
                <a:lnTo>
                  <a:pt x="35218" y="44958"/>
                </a:lnTo>
                <a:lnTo>
                  <a:pt x="34653" y="46710"/>
                </a:lnTo>
                <a:lnTo>
                  <a:pt x="43822" y="46710"/>
                </a:lnTo>
                <a:lnTo>
                  <a:pt x="52837" y="25082"/>
                </a:lnTo>
                <a:lnTo>
                  <a:pt x="60746" y="25082"/>
                </a:lnTo>
                <a:lnTo>
                  <a:pt x="55097" y="0"/>
                </a:lnTo>
                <a:close/>
              </a:path>
              <a:path w="488950" h="66040">
                <a:moveTo>
                  <a:pt x="168508" y="2552"/>
                </a:moveTo>
                <a:lnTo>
                  <a:pt x="135503" y="2552"/>
                </a:lnTo>
                <a:lnTo>
                  <a:pt x="135503" y="63474"/>
                </a:lnTo>
                <a:lnTo>
                  <a:pt x="168508" y="63474"/>
                </a:lnTo>
                <a:lnTo>
                  <a:pt x="168508" y="54622"/>
                </a:lnTo>
                <a:lnTo>
                  <a:pt x="145101" y="54622"/>
                </a:lnTo>
                <a:lnTo>
                  <a:pt x="145101" y="34937"/>
                </a:lnTo>
                <a:lnTo>
                  <a:pt x="168508" y="34937"/>
                </a:lnTo>
                <a:lnTo>
                  <a:pt x="168508" y="26238"/>
                </a:lnTo>
                <a:lnTo>
                  <a:pt x="145101" y="26238"/>
                </a:lnTo>
                <a:lnTo>
                  <a:pt x="145101" y="10998"/>
                </a:lnTo>
                <a:lnTo>
                  <a:pt x="168508" y="10998"/>
                </a:lnTo>
                <a:lnTo>
                  <a:pt x="168508" y="2552"/>
                </a:lnTo>
                <a:close/>
              </a:path>
              <a:path w="488950" h="66040">
                <a:moveTo>
                  <a:pt x="259336" y="2552"/>
                </a:moveTo>
                <a:lnTo>
                  <a:pt x="237956" y="2552"/>
                </a:lnTo>
                <a:lnTo>
                  <a:pt x="237956" y="63474"/>
                </a:lnTo>
                <a:lnTo>
                  <a:pt x="260466" y="63474"/>
                </a:lnTo>
                <a:lnTo>
                  <a:pt x="265607" y="63042"/>
                </a:lnTo>
                <a:lnTo>
                  <a:pt x="272210" y="61290"/>
                </a:lnTo>
                <a:lnTo>
                  <a:pt x="275148" y="59829"/>
                </a:lnTo>
                <a:lnTo>
                  <a:pt x="281160" y="55054"/>
                </a:lnTo>
                <a:lnTo>
                  <a:pt x="281550" y="54533"/>
                </a:lnTo>
                <a:lnTo>
                  <a:pt x="247549" y="54533"/>
                </a:lnTo>
                <a:lnTo>
                  <a:pt x="247549" y="11417"/>
                </a:lnTo>
                <a:lnTo>
                  <a:pt x="281512" y="11417"/>
                </a:lnTo>
                <a:lnTo>
                  <a:pt x="281160" y="10947"/>
                </a:lnTo>
                <a:lnTo>
                  <a:pt x="275148" y="6210"/>
                </a:lnTo>
                <a:lnTo>
                  <a:pt x="272141" y="4749"/>
                </a:lnTo>
                <a:lnTo>
                  <a:pt x="265262" y="2997"/>
                </a:lnTo>
                <a:lnTo>
                  <a:pt x="259336" y="2552"/>
                </a:lnTo>
                <a:close/>
              </a:path>
              <a:path w="488950" h="66040">
                <a:moveTo>
                  <a:pt x="281512" y="11417"/>
                </a:moveTo>
                <a:lnTo>
                  <a:pt x="259458" y="11417"/>
                </a:lnTo>
                <a:lnTo>
                  <a:pt x="263113" y="11722"/>
                </a:lnTo>
                <a:lnTo>
                  <a:pt x="267771" y="12941"/>
                </a:lnTo>
                <a:lnTo>
                  <a:pt x="278154" y="29083"/>
                </a:lnTo>
                <a:lnTo>
                  <a:pt x="278154" y="36855"/>
                </a:lnTo>
                <a:lnTo>
                  <a:pt x="260078" y="54533"/>
                </a:lnTo>
                <a:lnTo>
                  <a:pt x="281550" y="54533"/>
                </a:lnTo>
                <a:lnTo>
                  <a:pt x="283748" y="51600"/>
                </a:lnTo>
                <a:lnTo>
                  <a:pt x="287279" y="43256"/>
                </a:lnTo>
                <a:lnTo>
                  <a:pt x="288161" y="38468"/>
                </a:lnTo>
                <a:lnTo>
                  <a:pt x="288161" y="27647"/>
                </a:lnTo>
                <a:lnTo>
                  <a:pt x="287279" y="22834"/>
                </a:lnTo>
                <a:lnTo>
                  <a:pt x="283748" y="14401"/>
                </a:lnTo>
                <a:lnTo>
                  <a:pt x="281512" y="11417"/>
                </a:lnTo>
                <a:close/>
              </a:path>
              <a:path w="488950" h="66040">
                <a:moveTo>
                  <a:pt x="367369" y="2552"/>
                </a:moveTo>
                <a:lnTo>
                  <a:pt x="357775" y="2552"/>
                </a:lnTo>
                <a:lnTo>
                  <a:pt x="357775" y="63474"/>
                </a:lnTo>
                <a:lnTo>
                  <a:pt x="367369" y="63474"/>
                </a:lnTo>
                <a:lnTo>
                  <a:pt x="367369" y="2552"/>
                </a:lnTo>
                <a:close/>
              </a:path>
              <a:path w="488950" h="66040">
                <a:moveTo>
                  <a:pt x="460237" y="177"/>
                </a:moveTo>
                <a:lnTo>
                  <a:pt x="431606" y="63474"/>
                </a:lnTo>
                <a:lnTo>
                  <a:pt x="441698" y="63474"/>
                </a:lnTo>
                <a:lnTo>
                  <a:pt x="448562" y="47802"/>
                </a:lnTo>
                <a:lnTo>
                  <a:pt x="481761" y="47802"/>
                </a:lnTo>
                <a:lnTo>
                  <a:pt x="478025" y="39535"/>
                </a:lnTo>
                <a:lnTo>
                  <a:pt x="452120" y="39535"/>
                </a:lnTo>
                <a:lnTo>
                  <a:pt x="458185" y="25653"/>
                </a:lnTo>
                <a:lnTo>
                  <a:pt x="458927" y="23622"/>
                </a:lnTo>
                <a:lnTo>
                  <a:pt x="459658" y="21310"/>
                </a:lnTo>
                <a:lnTo>
                  <a:pt x="460004" y="20078"/>
                </a:lnTo>
                <a:lnTo>
                  <a:pt x="460320" y="18745"/>
                </a:lnTo>
                <a:lnTo>
                  <a:pt x="468629" y="18745"/>
                </a:lnTo>
                <a:lnTo>
                  <a:pt x="460237" y="177"/>
                </a:lnTo>
                <a:close/>
              </a:path>
              <a:path w="488950" h="66040">
                <a:moveTo>
                  <a:pt x="481761" y="47802"/>
                </a:moveTo>
                <a:lnTo>
                  <a:pt x="471991" y="47802"/>
                </a:lnTo>
                <a:lnTo>
                  <a:pt x="478697" y="63474"/>
                </a:lnTo>
                <a:lnTo>
                  <a:pt x="488844" y="63474"/>
                </a:lnTo>
                <a:lnTo>
                  <a:pt x="481761" y="47802"/>
                </a:lnTo>
                <a:close/>
              </a:path>
              <a:path w="488950" h="66040">
                <a:moveTo>
                  <a:pt x="468629" y="18745"/>
                </a:moveTo>
                <a:lnTo>
                  <a:pt x="460320" y="18745"/>
                </a:lnTo>
                <a:lnTo>
                  <a:pt x="460691" y="20167"/>
                </a:lnTo>
                <a:lnTo>
                  <a:pt x="461081" y="21450"/>
                </a:lnTo>
                <a:lnTo>
                  <a:pt x="461821" y="23749"/>
                </a:lnTo>
                <a:lnTo>
                  <a:pt x="462541" y="25653"/>
                </a:lnTo>
                <a:lnTo>
                  <a:pt x="468600" y="39535"/>
                </a:lnTo>
                <a:lnTo>
                  <a:pt x="478025" y="39535"/>
                </a:lnTo>
                <a:lnTo>
                  <a:pt x="468629" y="187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 hidden="1"/>
          <p:cNvSpPr/>
          <p:nvPr/>
        </p:nvSpPr>
        <p:spPr>
          <a:xfrm>
            <a:off x="809924" y="765708"/>
            <a:ext cx="509270" cy="311785"/>
          </a:xfrm>
          <a:custGeom>
            <a:avLst/>
            <a:gdLst/>
            <a:ahLst/>
            <a:cxnLst/>
            <a:rect l="l" t="t" r="r" b="b"/>
            <a:pathLst>
              <a:path w="509269" h="311784">
                <a:moveTo>
                  <a:pt x="122831" y="0"/>
                </a:moveTo>
                <a:lnTo>
                  <a:pt x="0" y="0"/>
                </a:lnTo>
                <a:lnTo>
                  <a:pt x="0" y="311353"/>
                </a:lnTo>
                <a:lnTo>
                  <a:pt x="122831" y="311353"/>
                </a:lnTo>
                <a:lnTo>
                  <a:pt x="138131" y="309653"/>
                </a:lnTo>
                <a:lnTo>
                  <a:pt x="149061" y="304553"/>
                </a:lnTo>
                <a:lnTo>
                  <a:pt x="155618" y="296056"/>
                </a:lnTo>
                <a:lnTo>
                  <a:pt x="157805" y="284162"/>
                </a:lnTo>
                <a:lnTo>
                  <a:pt x="157805" y="256984"/>
                </a:lnTo>
                <a:lnTo>
                  <a:pt x="70371" y="256984"/>
                </a:lnTo>
                <a:lnTo>
                  <a:pt x="70371" y="136778"/>
                </a:lnTo>
                <a:lnTo>
                  <a:pt x="157805" y="136778"/>
                </a:lnTo>
                <a:lnTo>
                  <a:pt x="157805" y="116941"/>
                </a:lnTo>
                <a:lnTo>
                  <a:pt x="151977" y="110896"/>
                </a:lnTo>
                <a:lnTo>
                  <a:pt x="140321" y="109169"/>
                </a:lnTo>
                <a:lnTo>
                  <a:pt x="151977" y="107734"/>
                </a:lnTo>
                <a:lnTo>
                  <a:pt x="157805" y="101841"/>
                </a:lnTo>
                <a:lnTo>
                  <a:pt x="157805" y="81991"/>
                </a:lnTo>
                <a:lnTo>
                  <a:pt x="70371" y="81991"/>
                </a:lnTo>
                <a:lnTo>
                  <a:pt x="70371" y="54800"/>
                </a:lnTo>
                <a:lnTo>
                  <a:pt x="157805" y="54800"/>
                </a:lnTo>
                <a:lnTo>
                  <a:pt x="157805" y="27622"/>
                </a:lnTo>
                <a:lnTo>
                  <a:pt x="155619" y="15537"/>
                </a:lnTo>
                <a:lnTo>
                  <a:pt x="149062" y="6905"/>
                </a:lnTo>
                <a:lnTo>
                  <a:pt x="138133" y="1726"/>
                </a:lnTo>
                <a:lnTo>
                  <a:pt x="122831" y="0"/>
                </a:lnTo>
                <a:close/>
              </a:path>
              <a:path w="509269" h="311784">
                <a:moveTo>
                  <a:pt x="157805" y="136778"/>
                </a:moveTo>
                <a:lnTo>
                  <a:pt x="87433" y="136778"/>
                </a:lnTo>
                <a:lnTo>
                  <a:pt x="87433" y="256984"/>
                </a:lnTo>
                <a:lnTo>
                  <a:pt x="157805" y="256984"/>
                </a:lnTo>
                <a:lnTo>
                  <a:pt x="157805" y="136778"/>
                </a:lnTo>
                <a:close/>
              </a:path>
              <a:path w="509269" h="311784">
                <a:moveTo>
                  <a:pt x="157805" y="54800"/>
                </a:moveTo>
                <a:lnTo>
                  <a:pt x="87433" y="54800"/>
                </a:lnTo>
                <a:lnTo>
                  <a:pt x="87433" y="81991"/>
                </a:lnTo>
                <a:lnTo>
                  <a:pt x="157805" y="81991"/>
                </a:lnTo>
                <a:lnTo>
                  <a:pt x="157805" y="54800"/>
                </a:lnTo>
                <a:close/>
              </a:path>
              <a:path w="509269" h="311784">
                <a:moveTo>
                  <a:pt x="246091" y="0"/>
                </a:moveTo>
                <a:lnTo>
                  <a:pt x="175719" y="0"/>
                </a:lnTo>
                <a:lnTo>
                  <a:pt x="175719" y="284162"/>
                </a:lnTo>
                <a:lnTo>
                  <a:pt x="177905" y="296056"/>
                </a:lnTo>
                <a:lnTo>
                  <a:pt x="184463" y="304553"/>
                </a:lnTo>
                <a:lnTo>
                  <a:pt x="195393" y="309653"/>
                </a:lnTo>
                <a:lnTo>
                  <a:pt x="210693" y="311353"/>
                </a:lnTo>
                <a:lnTo>
                  <a:pt x="298555" y="311353"/>
                </a:lnTo>
                <a:lnTo>
                  <a:pt x="313855" y="309653"/>
                </a:lnTo>
                <a:lnTo>
                  <a:pt x="324784" y="304553"/>
                </a:lnTo>
                <a:lnTo>
                  <a:pt x="331342" y="296056"/>
                </a:lnTo>
                <a:lnTo>
                  <a:pt x="333528" y="284162"/>
                </a:lnTo>
                <a:lnTo>
                  <a:pt x="333528" y="256984"/>
                </a:lnTo>
                <a:lnTo>
                  <a:pt x="246091" y="256984"/>
                </a:lnTo>
                <a:lnTo>
                  <a:pt x="246091" y="0"/>
                </a:lnTo>
                <a:close/>
              </a:path>
              <a:path w="509269" h="311784">
                <a:moveTo>
                  <a:pt x="333528" y="0"/>
                </a:moveTo>
                <a:lnTo>
                  <a:pt x="263152" y="0"/>
                </a:lnTo>
                <a:lnTo>
                  <a:pt x="263152" y="256984"/>
                </a:lnTo>
                <a:lnTo>
                  <a:pt x="333528" y="256984"/>
                </a:lnTo>
                <a:lnTo>
                  <a:pt x="333528" y="0"/>
                </a:lnTo>
                <a:close/>
              </a:path>
              <a:path w="509269" h="311784">
                <a:moveTo>
                  <a:pt x="421815" y="0"/>
                </a:moveTo>
                <a:lnTo>
                  <a:pt x="351442" y="0"/>
                </a:lnTo>
                <a:lnTo>
                  <a:pt x="351442" y="178371"/>
                </a:lnTo>
                <a:lnTo>
                  <a:pt x="354213" y="197814"/>
                </a:lnTo>
                <a:lnTo>
                  <a:pt x="362529" y="211701"/>
                </a:lnTo>
                <a:lnTo>
                  <a:pt x="376390" y="220032"/>
                </a:lnTo>
                <a:lnTo>
                  <a:pt x="395798" y="222808"/>
                </a:lnTo>
                <a:lnTo>
                  <a:pt x="395798" y="311353"/>
                </a:lnTo>
                <a:lnTo>
                  <a:pt x="466171" y="311353"/>
                </a:lnTo>
                <a:lnTo>
                  <a:pt x="466171" y="222808"/>
                </a:lnTo>
                <a:lnTo>
                  <a:pt x="485016" y="220030"/>
                </a:lnTo>
                <a:lnTo>
                  <a:pt x="498478" y="211696"/>
                </a:lnTo>
                <a:lnTo>
                  <a:pt x="506556" y="197809"/>
                </a:lnTo>
                <a:lnTo>
                  <a:pt x="509249" y="178371"/>
                </a:lnTo>
                <a:lnTo>
                  <a:pt x="509249" y="168452"/>
                </a:lnTo>
                <a:lnTo>
                  <a:pt x="421815" y="168452"/>
                </a:lnTo>
                <a:lnTo>
                  <a:pt x="421815" y="0"/>
                </a:lnTo>
                <a:close/>
              </a:path>
              <a:path w="509269" h="311784">
                <a:moveTo>
                  <a:pt x="509249" y="0"/>
                </a:moveTo>
                <a:lnTo>
                  <a:pt x="438875" y="0"/>
                </a:lnTo>
                <a:lnTo>
                  <a:pt x="438875" y="168452"/>
                </a:lnTo>
                <a:lnTo>
                  <a:pt x="509249" y="168452"/>
                </a:lnTo>
                <a:lnTo>
                  <a:pt x="5092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-28575"/>
            <a:ext cx="2028825" cy="1488440"/>
          </a:xfrm>
          <a:custGeom>
            <a:avLst/>
            <a:gdLst/>
            <a:ahLst/>
            <a:cxnLst/>
            <a:rect l="l" t="t" r="r" b="b"/>
            <a:pathLst>
              <a:path w="2028825" h="1488440">
                <a:moveTo>
                  <a:pt x="2028228" y="0"/>
                </a:moveTo>
                <a:lnTo>
                  <a:pt x="0" y="0"/>
                </a:lnTo>
                <a:lnTo>
                  <a:pt x="0" y="1488046"/>
                </a:lnTo>
                <a:lnTo>
                  <a:pt x="1308227" y="1488046"/>
                </a:lnTo>
                <a:lnTo>
                  <a:pt x="1355385" y="1486507"/>
                </a:lnTo>
                <a:lnTo>
                  <a:pt x="1401755" y="1481954"/>
                </a:lnTo>
                <a:lnTo>
                  <a:pt x="1447240" y="1474485"/>
                </a:lnTo>
                <a:lnTo>
                  <a:pt x="1491744" y="1464195"/>
                </a:lnTo>
                <a:lnTo>
                  <a:pt x="1535170" y="1451183"/>
                </a:lnTo>
                <a:lnTo>
                  <a:pt x="1577421" y="1435544"/>
                </a:lnTo>
                <a:lnTo>
                  <a:pt x="1618400" y="1417375"/>
                </a:lnTo>
                <a:lnTo>
                  <a:pt x="1658010" y="1396773"/>
                </a:lnTo>
                <a:lnTo>
                  <a:pt x="1696155" y="1373834"/>
                </a:lnTo>
                <a:lnTo>
                  <a:pt x="1732738" y="1348657"/>
                </a:lnTo>
                <a:lnTo>
                  <a:pt x="1767662" y="1321336"/>
                </a:lnTo>
                <a:lnTo>
                  <a:pt x="1800831" y="1291970"/>
                </a:lnTo>
                <a:lnTo>
                  <a:pt x="1832147" y="1260654"/>
                </a:lnTo>
                <a:lnTo>
                  <a:pt x="1861514" y="1227486"/>
                </a:lnTo>
                <a:lnTo>
                  <a:pt x="1888835" y="1192562"/>
                </a:lnTo>
                <a:lnTo>
                  <a:pt x="1914013" y="1155979"/>
                </a:lnTo>
                <a:lnTo>
                  <a:pt x="1936952" y="1117834"/>
                </a:lnTo>
                <a:lnTo>
                  <a:pt x="1957554" y="1078224"/>
                </a:lnTo>
                <a:lnTo>
                  <a:pt x="1975724" y="1037244"/>
                </a:lnTo>
                <a:lnTo>
                  <a:pt x="1991363" y="994993"/>
                </a:lnTo>
                <a:lnTo>
                  <a:pt x="2004376" y="951567"/>
                </a:lnTo>
                <a:lnTo>
                  <a:pt x="2014666" y="907062"/>
                </a:lnTo>
                <a:lnTo>
                  <a:pt x="2022136" y="861576"/>
                </a:lnTo>
                <a:lnTo>
                  <a:pt x="2026689" y="815204"/>
                </a:lnTo>
                <a:lnTo>
                  <a:pt x="2028228" y="768045"/>
                </a:lnTo>
                <a:lnTo>
                  <a:pt x="2028228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9F84AF6C-2D58-9B4F-AD39-3AA2956AD2F7}"/>
              </a:ext>
            </a:extLst>
          </p:cNvPr>
          <p:cNvSpPr/>
          <p:nvPr userDrawn="1"/>
        </p:nvSpPr>
        <p:spPr>
          <a:xfrm>
            <a:off x="-70792" y="325970"/>
            <a:ext cx="20288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Montserrat" pitchFamily="2" charset="0"/>
              </a:rPr>
              <a:t>Группа 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Montserrat" pitchFamily="2" charset="0"/>
              </a:rPr>
              <a:t>компаний </a:t>
            </a:r>
          </a:p>
          <a:p>
            <a:pPr algn="ctr"/>
            <a:r>
              <a:rPr lang="ru-RU" sz="2000" dirty="0">
                <a:solidFill>
                  <a:srgbClr val="92D050"/>
                </a:solidFill>
              </a:rPr>
              <a:t>«ЦИТ»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4049B9-2FA8-DA42-9FA6-C46DD5AD4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1238250"/>
            <a:ext cx="8020050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B5EBADF-092D-4A4A-8F4A-7846A2166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3971925"/>
            <a:ext cx="8020050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8DBBDE4-F0AB-274B-8EC6-01080049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FF7-F7C2-554E-A234-2B038D40296B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0B2A73-0BEF-C74E-84B9-A1454D6CB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8DB166-0F29-5647-A7CD-FE2FC846F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25A5-B635-9644-8987-2E23550CFC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827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4491D5-E5EA-E149-BDE7-405138B67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F60261-32D7-4B4F-8CCF-A5B1D31C9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D2E36FE-CCDE-E54F-A2BB-2BF927888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FF7-F7C2-554E-A234-2B038D40296B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DB712E-4664-0D40-8129-F10A3263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0632C34-C817-6949-8F18-A34080762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25A5-B635-9644-8987-2E23550CFC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112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6640B8-FA76-4E4B-8AF7-000D77C37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0" y="1885950"/>
            <a:ext cx="9221788" cy="31448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7A1A0ED-063A-EB4B-A736-125991D9A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50" y="5060950"/>
            <a:ext cx="9221788" cy="16541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5E9F2B-8218-2946-A334-A908DC9BF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FF7-F7C2-554E-A234-2B038D40296B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29DA3DB-3088-AA44-AA6A-AE119CCBB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B7A553D-61D0-2B4A-8523-F30C3FC4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25A5-B635-9644-8987-2E23550CFC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274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EE80B1-8528-0846-94D8-3D2ACBB7A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163E0B-2CAC-024A-81F3-3742F925EE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5487" cy="4799013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A6C246B-481A-E544-9F81-0026FCA58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2900" y="2012950"/>
            <a:ext cx="4535488" cy="4799013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3697D43-3FC4-D144-A228-91248AAE1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4FF7-F7C2-554E-A234-2B038D40296B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4C3C7E1-1BCD-DD4E-9E8D-ADB5CF5D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4D19937-9092-4540-9265-DBD45909C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25A5-B635-9644-8987-2E23550CFC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19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2028228" y="0"/>
            <a:ext cx="8663940" cy="1488440"/>
          </a:xfrm>
          <a:custGeom>
            <a:avLst/>
            <a:gdLst/>
            <a:ahLst/>
            <a:cxnLst/>
            <a:rect l="l" t="t" r="r" b="b"/>
            <a:pathLst>
              <a:path w="8663940" h="1488440">
                <a:moveTo>
                  <a:pt x="8663774" y="0"/>
                </a:moveTo>
                <a:lnTo>
                  <a:pt x="0" y="0"/>
                </a:lnTo>
                <a:lnTo>
                  <a:pt x="0" y="768045"/>
                </a:lnTo>
                <a:lnTo>
                  <a:pt x="1539" y="815204"/>
                </a:lnTo>
                <a:lnTo>
                  <a:pt x="6091" y="861576"/>
                </a:lnTo>
                <a:lnTo>
                  <a:pt x="13561" y="907062"/>
                </a:lnTo>
                <a:lnTo>
                  <a:pt x="23851" y="951567"/>
                </a:lnTo>
                <a:lnTo>
                  <a:pt x="36864" y="994993"/>
                </a:lnTo>
                <a:lnTo>
                  <a:pt x="52503" y="1037244"/>
                </a:lnTo>
                <a:lnTo>
                  <a:pt x="70673" y="1078224"/>
                </a:lnTo>
                <a:lnTo>
                  <a:pt x="91275" y="1117834"/>
                </a:lnTo>
                <a:lnTo>
                  <a:pt x="114214" y="1155979"/>
                </a:lnTo>
                <a:lnTo>
                  <a:pt x="139392" y="1192562"/>
                </a:lnTo>
                <a:lnTo>
                  <a:pt x="166713" y="1227486"/>
                </a:lnTo>
                <a:lnTo>
                  <a:pt x="196080" y="1260654"/>
                </a:lnTo>
                <a:lnTo>
                  <a:pt x="227396" y="1291970"/>
                </a:lnTo>
                <a:lnTo>
                  <a:pt x="260565" y="1321336"/>
                </a:lnTo>
                <a:lnTo>
                  <a:pt x="295489" y="1348657"/>
                </a:lnTo>
                <a:lnTo>
                  <a:pt x="332072" y="1373834"/>
                </a:lnTo>
                <a:lnTo>
                  <a:pt x="370217" y="1396773"/>
                </a:lnTo>
                <a:lnTo>
                  <a:pt x="409827" y="1417375"/>
                </a:lnTo>
                <a:lnTo>
                  <a:pt x="450806" y="1435544"/>
                </a:lnTo>
                <a:lnTo>
                  <a:pt x="493057" y="1451183"/>
                </a:lnTo>
                <a:lnTo>
                  <a:pt x="536483" y="1464195"/>
                </a:lnTo>
                <a:lnTo>
                  <a:pt x="580987" y="1474485"/>
                </a:lnTo>
                <a:lnTo>
                  <a:pt x="626472" y="1481954"/>
                </a:lnTo>
                <a:lnTo>
                  <a:pt x="672842" y="1486507"/>
                </a:lnTo>
                <a:lnTo>
                  <a:pt x="720001" y="1488046"/>
                </a:lnTo>
                <a:lnTo>
                  <a:pt x="8663774" y="1488046"/>
                </a:lnTo>
                <a:lnTo>
                  <a:pt x="8663774" y="0"/>
                </a:lnTo>
                <a:close/>
              </a:path>
            </a:pathLst>
          </a:custGeom>
          <a:solidFill>
            <a:srgbClr val="65D0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04753" y="325970"/>
            <a:ext cx="688830" cy="7405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148013" y="556218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1799" y="18484"/>
                </a:moveTo>
                <a:lnTo>
                  <a:pt x="11581" y="18567"/>
                </a:lnTo>
                <a:lnTo>
                  <a:pt x="11328" y="18566"/>
                </a:lnTo>
                <a:lnTo>
                  <a:pt x="11116" y="18547"/>
                </a:lnTo>
                <a:lnTo>
                  <a:pt x="8719" y="18349"/>
                </a:lnTo>
                <a:lnTo>
                  <a:pt x="339" y="10342"/>
                </a:lnTo>
                <a:lnTo>
                  <a:pt x="27" y="7959"/>
                </a:lnTo>
                <a:lnTo>
                  <a:pt x="0" y="7744"/>
                </a:lnTo>
                <a:lnTo>
                  <a:pt x="0" y="7484"/>
                </a:lnTo>
                <a:lnTo>
                  <a:pt x="58" y="7262"/>
                </a:lnTo>
                <a:lnTo>
                  <a:pt x="459" y="5760"/>
                </a:lnTo>
                <a:lnTo>
                  <a:pt x="5430" y="544"/>
                </a:lnTo>
                <a:lnTo>
                  <a:pt x="6926" y="82"/>
                </a:lnTo>
                <a:lnTo>
                  <a:pt x="7150" y="0"/>
                </a:lnTo>
                <a:lnTo>
                  <a:pt x="7399" y="1"/>
                </a:lnTo>
                <a:lnTo>
                  <a:pt x="7614" y="20"/>
                </a:lnTo>
                <a:lnTo>
                  <a:pt x="10011" y="218"/>
                </a:lnTo>
                <a:lnTo>
                  <a:pt x="18388" y="8224"/>
                </a:lnTo>
                <a:lnTo>
                  <a:pt x="18701" y="10608"/>
                </a:lnTo>
                <a:lnTo>
                  <a:pt x="18728" y="10822"/>
                </a:lnTo>
                <a:lnTo>
                  <a:pt x="18730" y="11083"/>
                </a:lnTo>
                <a:lnTo>
                  <a:pt x="18672" y="11305"/>
                </a:lnTo>
                <a:lnTo>
                  <a:pt x="18272" y="12807"/>
                </a:lnTo>
                <a:lnTo>
                  <a:pt x="13295" y="18021"/>
                </a:lnTo>
                <a:lnTo>
                  <a:pt x="11799" y="18484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45043" y="717575"/>
            <a:ext cx="55244" cy="36195"/>
          </a:xfrm>
          <a:custGeom>
            <a:avLst/>
            <a:gdLst/>
            <a:ahLst/>
            <a:cxnLst/>
            <a:rect l="l" t="t" r="r" b="b"/>
            <a:pathLst>
              <a:path w="55244" h="36195">
                <a:moveTo>
                  <a:pt x="23011" y="0"/>
                </a:moveTo>
                <a:lnTo>
                  <a:pt x="22107" y="88"/>
                </a:lnTo>
                <a:lnTo>
                  <a:pt x="21204" y="241"/>
                </a:lnTo>
                <a:lnTo>
                  <a:pt x="20397" y="469"/>
                </a:lnTo>
                <a:lnTo>
                  <a:pt x="0" y="24904"/>
                </a:lnTo>
                <a:lnTo>
                  <a:pt x="204" y="26454"/>
                </a:lnTo>
                <a:lnTo>
                  <a:pt x="324" y="26987"/>
                </a:lnTo>
                <a:lnTo>
                  <a:pt x="826" y="28321"/>
                </a:lnTo>
                <a:lnTo>
                  <a:pt x="1717" y="29895"/>
                </a:lnTo>
                <a:lnTo>
                  <a:pt x="9395" y="30962"/>
                </a:lnTo>
                <a:lnTo>
                  <a:pt x="15976" y="32994"/>
                </a:lnTo>
                <a:lnTo>
                  <a:pt x="21451" y="35979"/>
                </a:lnTo>
                <a:lnTo>
                  <a:pt x="21451" y="28994"/>
                </a:lnTo>
                <a:lnTo>
                  <a:pt x="55076" y="28994"/>
                </a:lnTo>
                <a:lnTo>
                  <a:pt x="55076" y="27800"/>
                </a:lnTo>
                <a:lnTo>
                  <a:pt x="54906" y="27279"/>
                </a:lnTo>
                <a:lnTo>
                  <a:pt x="15904" y="27279"/>
                </a:lnTo>
                <a:lnTo>
                  <a:pt x="15064" y="26987"/>
                </a:lnTo>
                <a:lnTo>
                  <a:pt x="13330" y="26454"/>
                </a:lnTo>
                <a:lnTo>
                  <a:pt x="12797" y="25755"/>
                </a:lnTo>
                <a:lnTo>
                  <a:pt x="12159" y="24790"/>
                </a:lnTo>
                <a:lnTo>
                  <a:pt x="11828" y="24244"/>
                </a:lnTo>
                <a:lnTo>
                  <a:pt x="11660" y="24041"/>
                </a:lnTo>
                <a:lnTo>
                  <a:pt x="23511" y="11671"/>
                </a:lnTo>
                <a:lnTo>
                  <a:pt x="42089" y="11671"/>
                </a:lnTo>
                <a:lnTo>
                  <a:pt x="34567" y="4851"/>
                </a:lnTo>
                <a:lnTo>
                  <a:pt x="28029" y="393"/>
                </a:lnTo>
                <a:lnTo>
                  <a:pt x="23641" y="12"/>
                </a:lnTo>
                <a:lnTo>
                  <a:pt x="23011" y="0"/>
                </a:lnTo>
                <a:close/>
              </a:path>
              <a:path w="55244" h="36195">
                <a:moveTo>
                  <a:pt x="42089" y="11671"/>
                </a:moveTo>
                <a:lnTo>
                  <a:pt x="23511" y="11671"/>
                </a:lnTo>
                <a:lnTo>
                  <a:pt x="24944" y="12115"/>
                </a:lnTo>
                <a:lnTo>
                  <a:pt x="28719" y="15138"/>
                </a:lnTo>
                <a:lnTo>
                  <a:pt x="34347" y="20243"/>
                </a:lnTo>
                <a:lnTo>
                  <a:pt x="35884" y="21729"/>
                </a:lnTo>
                <a:lnTo>
                  <a:pt x="37314" y="23190"/>
                </a:lnTo>
                <a:lnTo>
                  <a:pt x="18841" y="23190"/>
                </a:lnTo>
                <a:lnTo>
                  <a:pt x="16638" y="24904"/>
                </a:lnTo>
                <a:lnTo>
                  <a:pt x="15904" y="27279"/>
                </a:lnTo>
                <a:lnTo>
                  <a:pt x="54906" y="27279"/>
                </a:lnTo>
                <a:lnTo>
                  <a:pt x="54715" y="26695"/>
                </a:lnTo>
                <a:lnTo>
                  <a:pt x="54089" y="25755"/>
                </a:lnTo>
                <a:lnTo>
                  <a:pt x="51724" y="21526"/>
                </a:lnTo>
                <a:lnTo>
                  <a:pt x="46151" y="15354"/>
                </a:lnTo>
                <a:lnTo>
                  <a:pt x="42089" y="11671"/>
                </a:lnTo>
                <a:close/>
              </a:path>
              <a:path w="55244" h="36195">
                <a:moveTo>
                  <a:pt x="20393" y="457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50767" y="723366"/>
            <a:ext cx="43548" cy="301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78554" y="697460"/>
            <a:ext cx="42545" cy="42545"/>
          </a:xfrm>
          <a:custGeom>
            <a:avLst/>
            <a:gdLst/>
            <a:ahLst/>
            <a:cxnLst/>
            <a:rect l="l" t="t" r="r" b="b"/>
            <a:pathLst>
              <a:path w="42544" h="42545">
                <a:moveTo>
                  <a:pt x="131" y="16459"/>
                </a:moveTo>
                <a:lnTo>
                  <a:pt x="0" y="16950"/>
                </a:lnTo>
                <a:lnTo>
                  <a:pt x="0" y="17523"/>
                </a:lnTo>
                <a:lnTo>
                  <a:pt x="25638" y="42008"/>
                </a:lnTo>
                <a:lnTo>
                  <a:pt x="26207" y="42008"/>
                </a:lnTo>
                <a:lnTo>
                  <a:pt x="26699" y="41844"/>
                </a:lnTo>
                <a:lnTo>
                  <a:pt x="30093" y="40779"/>
                </a:lnTo>
                <a:lnTo>
                  <a:pt x="41348" y="28988"/>
                </a:lnTo>
                <a:lnTo>
                  <a:pt x="42253" y="25548"/>
                </a:lnTo>
                <a:lnTo>
                  <a:pt x="42384" y="25057"/>
                </a:lnTo>
                <a:lnTo>
                  <a:pt x="16745" y="0"/>
                </a:lnTo>
                <a:lnTo>
                  <a:pt x="16176" y="40"/>
                </a:lnTo>
                <a:lnTo>
                  <a:pt x="15685" y="163"/>
                </a:lnTo>
                <a:lnTo>
                  <a:pt x="12291" y="1228"/>
                </a:lnTo>
                <a:lnTo>
                  <a:pt x="1035" y="13020"/>
                </a:lnTo>
                <a:lnTo>
                  <a:pt x="131" y="16459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78638" y="697522"/>
            <a:ext cx="42292" cy="4201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03611" y="672935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22" y="15558"/>
                </a:moveTo>
                <a:lnTo>
                  <a:pt x="0" y="16049"/>
                </a:lnTo>
                <a:lnTo>
                  <a:pt x="4" y="16582"/>
                </a:lnTo>
                <a:lnTo>
                  <a:pt x="65" y="17032"/>
                </a:lnTo>
                <a:lnTo>
                  <a:pt x="25241" y="40697"/>
                </a:lnTo>
                <a:lnTo>
                  <a:pt x="25782" y="40656"/>
                </a:lnTo>
                <a:lnTo>
                  <a:pt x="26248" y="40534"/>
                </a:lnTo>
                <a:lnTo>
                  <a:pt x="29454" y="39510"/>
                </a:lnTo>
                <a:lnTo>
                  <a:pt x="40104" y="28373"/>
                </a:lnTo>
                <a:lnTo>
                  <a:pt x="40959" y="25098"/>
                </a:lnTo>
                <a:lnTo>
                  <a:pt x="41086" y="24648"/>
                </a:lnTo>
                <a:lnTo>
                  <a:pt x="15849" y="0"/>
                </a:lnTo>
                <a:lnTo>
                  <a:pt x="15308" y="0"/>
                </a:lnTo>
                <a:lnTo>
                  <a:pt x="14837" y="163"/>
                </a:lnTo>
                <a:lnTo>
                  <a:pt x="11632" y="1187"/>
                </a:lnTo>
                <a:lnTo>
                  <a:pt x="982" y="12324"/>
                </a:lnTo>
                <a:lnTo>
                  <a:pt x="122" y="15558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03669" y="672998"/>
            <a:ext cx="41021" cy="4069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027817" y="651644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4">
                <a:moveTo>
                  <a:pt x="118" y="14248"/>
                </a:moveTo>
                <a:lnTo>
                  <a:pt x="0" y="14657"/>
                </a:lnTo>
                <a:lnTo>
                  <a:pt x="4" y="15149"/>
                </a:lnTo>
                <a:lnTo>
                  <a:pt x="61" y="15558"/>
                </a:lnTo>
                <a:lnTo>
                  <a:pt x="24156" y="38241"/>
                </a:lnTo>
                <a:lnTo>
                  <a:pt x="24648" y="38200"/>
                </a:lnTo>
                <a:lnTo>
                  <a:pt x="38650" y="23542"/>
                </a:lnTo>
                <a:lnTo>
                  <a:pt x="38646" y="23051"/>
                </a:lnTo>
                <a:lnTo>
                  <a:pt x="14494" y="0"/>
                </a:lnTo>
                <a:lnTo>
                  <a:pt x="14006" y="0"/>
                </a:lnTo>
                <a:lnTo>
                  <a:pt x="13576" y="163"/>
                </a:lnTo>
                <a:lnTo>
                  <a:pt x="10641" y="1064"/>
                </a:lnTo>
                <a:lnTo>
                  <a:pt x="900" y="11259"/>
                </a:lnTo>
                <a:lnTo>
                  <a:pt x="118" y="14248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27871" y="651700"/>
            <a:ext cx="38588" cy="382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050975" y="632483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98" y="12774"/>
                </a:moveTo>
                <a:lnTo>
                  <a:pt x="0" y="13183"/>
                </a:lnTo>
                <a:lnTo>
                  <a:pt x="4" y="13634"/>
                </a:lnTo>
                <a:lnTo>
                  <a:pt x="53" y="14002"/>
                </a:lnTo>
                <a:lnTo>
                  <a:pt x="22469" y="35088"/>
                </a:lnTo>
                <a:lnTo>
                  <a:pt x="22911" y="35047"/>
                </a:lnTo>
                <a:lnTo>
                  <a:pt x="35469" y="21904"/>
                </a:lnTo>
                <a:lnTo>
                  <a:pt x="35469" y="21495"/>
                </a:lnTo>
                <a:lnTo>
                  <a:pt x="12999" y="0"/>
                </a:lnTo>
                <a:lnTo>
                  <a:pt x="12557" y="40"/>
                </a:lnTo>
                <a:lnTo>
                  <a:pt x="12176" y="163"/>
                </a:lnTo>
                <a:lnTo>
                  <a:pt x="9539" y="982"/>
                </a:lnTo>
                <a:lnTo>
                  <a:pt x="806" y="10113"/>
                </a:lnTo>
                <a:lnTo>
                  <a:pt x="98" y="12774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051020" y="632561"/>
            <a:ext cx="35416" cy="350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072192" y="615245"/>
            <a:ext cx="33020" cy="32384"/>
          </a:xfrm>
          <a:custGeom>
            <a:avLst/>
            <a:gdLst/>
            <a:ahLst/>
            <a:cxnLst/>
            <a:rect l="l" t="t" r="r" b="b"/>
            <a:pathLst>
              <a:path w="33019" h="32384">
                <a:moveTo>
                  <a:pt x="94" y="11668"/>
                </a:moveTo>
                <a:lnTo>
                  <a:pt x="0" y="12037"/>
                </a:lnTo>
                <a:lnTo>
                  <a:pt x="4" y="12446"/>
                </a:lnTo>
                <a:lnTo>
                  <a:pt x="49" y="12774"/>
                </a:lnTo>
                <a:lnTo>
                  <a:pt x="2905" y="17374"/>
                </a:lnTo>
                <a:lnTo>
                  <a:pt x="8985" y="23808"/>
                </a:lnTo>
                <a:lnTo>
                  <a:pt x="15693" y="29598"/>
                </a:lnTo>
                <a:lnTo>
                  <a:pt x="20430" y="32263"/>
                </a:lnTo>
                <a:lnTo>
                  <a:pt x="20774" y="32263"/>
                </a:lnTo>
                <a:lnTo>
                  <a:pt x="21175" y="32263"/>
                </a:lnTo>
                <a:lnTo>
                  <a:pt x="21528" y="32140"/>
                </a:lnTo>
                <a:lnTo>
                  <a:pt x="23935" y="31403"/>
                </a:lnTo>
                <a:lnTo>
                  <a:pt x="31927" y="23010"/>
                </a:lnTo>
                <a:lnTo>
                  <a:pt x="32570" y="20594"/>
                </a:lnTo>
                <a:lnTo>
                  <a:pt x="32664" y="20226"/>
                </a:lnTo>
                <a:lnTo>
                  <a:pt x="32664" y="19816"/>
                </a:lnTo>
                <a:lnTo>
                  <a:pt x="12238" y="0"/>
                </a:lnTo>
                <a:lnTo>
                  <a:pt x="11890" y="0"/>
                </a:lnTo>
                <a:lnTo>
                  <a:pt x="11488" y="0"/>
                </a:lnTo>
                <a:lnTo>
                  <a:pt x="11136" y="122"/>
                </a:lnTo>
                <a:lnTo>
                  <a:pt x="8729" y="859"/>
                </a:lnTo>
                <a:lnTo>
                  <a:pt x="741" y="9212"/>
                </a:lnTo>
                <a:lnTo>
                  <a:pt x="94" y="11668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072231" y="615289"/>
            <a:ext cx="32614" cy="322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094997" y="598295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09">
                <a:moveTo>
                  <a:pt x="94" y="11709"/>
                </a:moveTo>
                <a:lnTo>
                  <a:pt x="0" y="12037"/>
                </a:lnTo>
                <a:lnTo>
                  <a:pt x="0" y="12446"/>
                </a:lnTo>
                <a:lnTo>
                  <a:pt x="49" y="12815"/>
                </a:lnTo>
                <a:lnTo>
                  <a:pt x="552" y="16623"/>
                </a:lnTo>
                <a:lnTo>
                  <a:pt x="13032" y="28537"/>
                </a:lnTo>
                <a:lnTo>
                  <a:pt x="16881" y="28865"/>
                </a:lnTo>
                <a:lnTo>
                  <a:pt x="17224" y="28906"/>
                </a:lnTo>
                <a:lnTo>
                  <a:pt x="17626" y="28906"/>
                </a:lnTo>
                <a:lnTo>
                  <a:pt x="17978" y="28783"/>
                </a:lnTo>
                <a:lnTo>
                  <a:pt x="20385" y="28046"/>
                </a:lnTo>
                <a:lnTo>
                  <a:pt x="28377" y="19652"/>
                </a:lnTo>
                <a:lnTo>
                  <a:pt x="29020" y="17237"/>
                </a:lnTo>
                <a:lnTo>
                  <a:pt x="29114" y="16868"/>
                </a:lnTo>
                <a:lnTo>
                  <a:pt x="29110" y="16459"/>
                </a:lnTo>
                <a:lnTo>
                  <a:pt x="29065" y="16131"/>
                </a:lnTo>
                <a:lnTo>
                  <a:pt x="28562" y="12283"/>
                </a:lnTo>
                <a:lnTo>
                  <a:pt x="16082" y="368"/>
                </a:lnTo>
                <a:lnTo>
                  <a:pt x="12233" y="40"/>
                </a:lnTo>
                <a:lnTo>
                  <a:pt x="11890" y="0"/>
                </a:lnTo>
                <a:lnTo>
                  <a:pt x="11488" y="40"/>
                </a:lnTo>
                <a:lnTo>
                  <a:pt x="11136" y="122"/>
                </a:lnTo>
                <a:lnTo>
                  <a:pt x="8729" y="900"/>
                </a:lnTo>
                <a:lnTo>
                  <a:pt x="736" y="9253"/>
                </a:lnTo>
                <a:lnTo>
                  <a:pt x="94" y="11709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094990" y="598373"/>
            <a:ext cx="29113" cy="2889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116812" y="584456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5" h="24765">
                <a:moveTo>
                  <a:pt x="81" y="10563"/>
                </a:moveTo>
                <a:lnTo>
                  <a:pt x="0" y="10890"/>
                </a:lnTo>
                <a:lnTo>
                  <a:pt x="4" y="11259"/>
                </a:lnTo>
                <a:lnTo>
                  <a:pt x="45" y="11546"/>
                </a:lnTo>
                <a:lnTo>
                  <a:pt x="499" y="15026"/>
                </a:lnTo>
                <a:lnTo>
                  <a:pt x="9736" y="23829"/>
                </a:lnTo>
                <a:lnTo>
                  <a:pt x="13216" y="24156"/>
                </a:lnTo>
                <a:lnTo>
                  <a:pt x="13527" y="24156"/>
                </a:lnTo>
                <a:lnTo>
                  <a:pt x="13892" y="24156"/>
                </a:lnTo>
                <a:lnTo>
                  <a:pt x="24287" y="13265"/>
                </a:lnTo>
                <a:lnTo>
                  <a:pt x="24287" y="12897"/>
                </a:lnTo>
                <a:lnTo>
                  <a:pt x="24246" y="12610"/>
                </a:lnTo>
                <a:lnTo>
                  <a:pt x="23788" y="9130"/>
                </a:lnTo>
                <a:lnTo>
                  <a:pt x="14551" y="327"/>
                </a:lnTo>
                <a:lnTo>
                  <a:pt x="11071" y="0"/>
                </a:lnTo>
                <a:lnTo>
                  <a:pt x="10759" y="0"/>
                </a:lnTo>
                <a:lnTo>
                  <a:pt x="10391" y="0"/>
                </a:lnTo>
                <a:lnTo>
                  <a:pt x="10076" y="81"/>
                </a:lnTo>
                <a:lnTo>
                  <a:pt x="7893" y="777"/>
                </a:lnTo>
                <a:lnTo>
                  <a:pt x="667" y="8352"/>
                </a:lnTo>
                <a:lnTo>
                  <a:pt x="81" y="10563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116806" y="584504"/>
            <a:ext cx="24286" cy="2418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80304" y="710399"/>
            <a:ext cx="57785" cy="36830"/>
          </a:xfrm>
          <a:custGeom>
            <a:avLst/>
            <a:gdLst/>
            <a:ahLst/>
            <a:cxnLst/>
            <a:rect l="l" t="t" r="r" b="b"/>
            <a:pathLst>
              <a:path w="57784" h="36829">
                <a:moveTo>
                  <a:pt x="23727" y="0"/>
                </a:moveTo>
                <a:lnTo>
                  <a:pt x="22846" y="76"/>
                </a:lnTo>
                <a:lnTo>
                  <a:pt x="22402" y="165"/>
                </a:lnTo>
                <a:lnTo>
                  <a:pt x="21927" y="228"/>
                </a:lnTo>
                <a:lnTo>
                  <a:pt x="21470" y="330"/>
                </a:lnTo>
                <a:lnTo>
                  <a:pt x="21045" y="457"/>
                </a:lnTo>
                <a:lnTo>
                  <a:pt x="20440" y="673"/>
                </a:lnTo>
                <a:lnTo>
                  <a:pt x="20159" y="825"/>
                </a:lnTo>
                <a:lnTo>
                  <a:pt x="17287" y="2171"/>
                </a:lnTo>
                <a:lnTo>
                  <a:pt x="0" y="25603"/>
                </a:lnTo>
                <a:lnTo>
                  <a:pt x="341" y="28181"/>
                </a:lnTo>
                <a:lnTo>
                  <a:pt x="1471" y="30556"/>
                </a:lnTo>
                <a:lnTo>
                  <a:pt x="3881" y="34010"/>
                </a:lnTo>
                <a:lnTo>
                  <a:pt x="4691" y="35064"/>
                </a:lnTo>
                <a:lnTo>
                  <a:pt x="5598" y="36169"/>
                </a:lnTo>
                <a:lnTo>
                  <a:pt x="53963" y="36169"/>
                </a:lnTo>
                <a:lnTo>
                  <a:pt x="55440" y="36195"/>
                </a:lnTo>
                <a:lnTo>
                  <a:pt x="57567" y="31737"/>
                </a:lnTo>
                <a:lnTo>
                  <a:pt x="57386" y="30365"/>
                </a:lnTo>
                <a:lnTo>
                  <a:pt x="15864" y="30365"/>
                </a:lnTo>
                <a:lnTo>
                  <a:pt x="14634" y="28956"/>
                </a:lnTo>
                <a:lnTo>
                  <a:pt x="13554" y="27609"/>
                </a:lnTo>
                <a:lnTo>
                  <a:pt x="11631" y="24803"/>
                </a:lnTo>
                <a:lnTo>
                  <a:pt x="12304" y="23571"/>
                </a:lnTo>
                <a:lnTo>
                  <a:pt x="14756" y="20751"/>
                </a:lnTo>
                <a:lnTo>
                  <a:pt x="20307" y="14935"/>
                </a:lnTo>
                <a:lnTo>
                  <a:pt x="23065" y="12331"/>
                </a:lnTo>
                <a:lnTo>
                  <a:pt x="24213" y="11658"/>
                </a:lnTo>
                <a:lnTo>
                  <a:pt x="42960" y="11658"/>
                </a:lnTo>
                <a:lnTo>
                  <a:pt x="37241" y="6197"/>
                </a:lnTo>
                <a:lnTo>
                  <a:pt x="29250" y="431"/>
                </a:lnTo>
                <a:lnTo>
                  <a:pt x="24372" y="12"/>
                </a:lnTo>
                <a:lnTo>
                  <a:pt x="23727" y="0"/>
                </a:lnTo>
                <a:close/>
              </a:path>
              <a:path w="57784" h="36829">
                <a:moveTo>
                  <a:pt x="42960" y="11658"/>
                </a:moveTo>
                <a:lnTo>
                  <a:pt x="24213" y="11658"/>
                </a:lnTo>
                <a:lnTo>
                  <a:pt x="26021" y="12115"/>
                </a:lnTo>
                <a:lnTo>
                  <a:pt x="31068" y="16306"/>
                </a:lnTo>
                <a:lnTo>
                  <a:pt x="39664" y="24511"/>
                </a:lnTo>
                <a:lnTo>
                  <a:pt x="42984" y="28028"/>
                </a:lnTo>
                <a:lnTo>
                  <a:pt x="44733" y="30365"/>
                </a:lnTo>
                <a:lnTo>
                  <a:pt x="57386" y="30365"/>
                </a:lnTo>
                <a:lnTo>
                  <a:pt x="56926" y="26873"/>
                </a:lnTo>
                <a:lnTo>
                  <a:pt x="50806" y="19151"/>
                </a:lnTo>
                <a:lnTo>
                  <a:pt x="42960" y="116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886116" y="716191"/>
            <a:ext cx="46020" cy="3037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915521" y="689640"/>
            <a:ext cx="44450" cy="44450"/>
          </a:xfrm>
          <a:custGeom>
            <a:avLst/>
            <a:gdLst/>
            <a:ahLst/>
            <a:cxnLst/>
            <a:rect l="l" t="t" r="r" b="b"/>
            <a:pathLst>
              <a:path w="44450" h="44450">
                <a:moveTo>
                  <a:pt x="139" y="17196"/>
                </a:moveTo>
                <a:lnTo>
                  <a:pt x="0" y="17728"/>
                </a:lnTo>
                <a:lnTo>
                  <a:pt x="0" y="18301"/>
                </a:lnTo>
                <a:lnTo>
                  <a:pt x="26793" y="43891"/>
                </a:lnTo>
                <a:lnTo>
                  <a:pt x="27387" y="43891"/>
                </a:lnTo>
                <a:lnTo>
                  <a:pt x="27903" y="43727"/>
                </a:lnTo>
                <a:lnTo>
                  <a:pt x="31448" y="42622"/>
                </a:lnTo>
                <a:lnTo>
                  <a:pt x="43211" y="30298"/>
                </a:lnTo>
                <a:lnTo>
                  <a:pt x="44157" y="26695"/>
                </a:lnTo>
                <a:lnTo>
                  <a:pt x="44296" y="26162"/>
                </a:lnTo>
                <a:lnTo>
                  <a:pt x="44288" y="25589"/>
                </a:lnTo>
                <a:lnTo>
                  <a:pt x="17503" y="0"/>
                </a:lnTo>
                <a:lnTo>
                  <a:pt x="16905" y="0"/>
                </a:lnTo>
                <a:lnTo>
                  <a:pt x="16389" y="163"/>
                </a:lnTo>
                <a:lnTo>
                  <a:pt x="12848" y="1269"/>
                </a:lnTo>
                <a:lnTo>
                  <a:pt x="1085" y="13593"/>
                </a:lnTo>
                <a:lnTo>
                  <a:pt x="139" y="17196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915606" y="689686"/>
            <a:ext cx="44203" cy="4391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943621" y="664091"/>
            <a:ext cx="42545" cy="42545"/>
          </a:xfrm>
          <a:custGeom>
            <a:avLst/>
            <a:gdLst/>
            <a:ahLst/>
            <a:cxnLst/>
            <a:rect l="l" t="t" r="r" b="b"/>
            <a:pathLst>
              <a:path w="42544" h="42545">
                <a:moveTo>
                  <a:pt x="135" y="16459"/>
                </a:moveTo>
                <a:lnTo>
                  <a:pt x="0" y="16950"/>
                </a:lnTo>
                <a:lnTo>
                  <a:pt x="4" y="17523"/>
                </a:lnTo>
                <a:lnTo>
                  <a:pt x="65" y="18015"/>
                </a:lnTo>
                <a:lnTo>
                  <a:pt x="25638" y="42008"/>
                </a:lnTo>
                <a:lnTo>
                  <a:pt x="26207" y="42008"/>
                </a:lnTo>
                <a:lnTo>
                  <a:pt x="26703" y="41844"/>
                </a:lnTo>
                <a:lnTo>
                  <a:pt x="30093" y="40779"/>
                </a:lnTo>
                <a:lnTo>
                  <a:pt x="41348" y="28988"/>
                </a:lnTo>
                <a:lnTo>
                  <a:pt x="42253" y="25548"/>
                </a:lnTo>
                <a:lnTo>
                  <a:pt x="42388" y="25057"/>
                </a:lnTo>
                <a:lnTo>
                  <a:pt x="16749" y="0"/>
                </a:lnTo>
                <a:lnTo>
                  <a:pt x="16180" y="40"/>
                </a:lnTo>
                <a:lnTo>
                  <a:pt x="15685" y="163"/>
                </a:lnTo>
                <a:lnTo>
                  <a:pt x="12295" y="1228"/>
                </a:lnTo>
                <a:lnTo>
                  <a:pt x="1035" y="13020"/>
                </a:lnTo>
                <a:lnTo>
                  <a:pt x="135" y="16459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43700" y="664146"/>
            <a:ext cx="42299" cy="420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970762" y="641531"/>
            <a:ext cx="40640" cy="40005"/>
          </a:xfrm>
          <a:custGeom>
            <a:avLst/>
            <a:gdLst/>
            <a:ahLst/>
            <a:cxnLst/>
            <a:rect l="l" t="t" r="r" b="b"/>
            <a:pathLst>
              <a:path w="40640" h="40004">
                <a:moveTo>
                  <a:pt x="131" y="15599"/>
                </a:moveTo>
                <a:lnTo>
                  <a:pt x="0" y="16049"/>
                </a:lnTo>
                <a:lnTo>
                  <a:pt x="4" y="16623"/>
                </a:lnTo>
                <a:lnTo>
                  <a:pt x="65" y="17073"/>
                </a:lnTo>
                <a:lnTo>
                  <a:pt x="24259" y="39756"/>
                </a:lnTo>
                <a:lnTo>
                  <a:pt x="24795" y="39756"/>
                </a:lnTo>
                <a:lnTo>
                  <a:pt x="25270" y="39592"/>
                </a:lnTo>
                <a:lnTo>
                  <a:pt x="28476" y="38609"/>
                </a:lnTo>
                <a:lnTo>
                  <a:pt x="39125" y="27473"/>
                </a:lnTo>
                <a:lnTo>
                  <a:pt x="39981" y="24197"/>
                </a:lnTo>
                <a:lnTo>
                  <a:pt x="40108" y="23747"/>
                </a:lnTo>
                <a:lnTo>
                  <a:pt x="15845" y="0"/>
                </a:lnTo>
                <a:lnTo>
                  <a:pt x="15308" y="40"/>
                </a:lnTo>
                <a:lnTo>
                  <a:pt x="14842" y="204"/>
                </a:lnTo>
                <a:lnTo>
                  <a:pt x="11636" y="1187"/>
                </a:lnTo>
                <a:lnTo>
                  <a:pt x="986" y="12324"/>
                </a:lnTo>
                <a:lnTo>
                  <a:pt x="131" y="15599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970843" y="641616"/>
            <a:ext cx="40017" cy="3975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995046" y="620322"/>
            <a:ext cx="38100" cy="37465"/>
          </a:xfrm>
          <a:custGeom>
            <a:avLst/>
            <a:gdLst/>
            <a:ahLst/>
            <a:cxnLst/>
            <a:rect l="l" t="t" r="r" b="b"/>
            <a:pathLst>
              <a:path w="38100" h="37465">
                <a:moveTo>
                  <a:pt x="114" y="14248"/>
                </a:moveTo>
                <a:lnTo>
                  <a:pt x="0" y="14698"/>
                </a:lnTo>
                <a:lnTo>
                  <a:pt x="8" y="15190"/>
                </a:lnTo>
                <a:lnTo>
                  <a:pt x="61" y="15599"/>
                </a:lnTo>
                <a:lnTo>
                  <a:pt x="23174" y="37299"/>
                </a:lnTo>
                <a:lnTo>
                  <a:pt x="23665" y="37299"/>
                </a:lnTo>
                <a:lnTo>
                  <a:pt x="24095" y="37135"/>
                </a:lnTo>
                <a:lnTo>
                  <a:pt x="27030" y="36235"/>
                </a:lnTo>
                <a:lnTo>
                  <a:pt x="36767" y="26040"/>
                </a:lnTo>
                <a:lnTo>
                  <a:pt x="37553" y="23051"/>
                </a:lnTo>
                <a:lnTo>
                  <a:pt x="37668" y="22641"/>
                </a:lnTo>
                <a:lnTo>
                  <a:pt x="14498" y="0"/>
                </a:lnTo>
                <a:lnTo>
                  <a:pt x="14006" y="40"/>
                </a:lnTo>
                <a:lnTo>
                  <a:pt x="13576" y="163"/>
                </a:lnTo>
                <a:lnTo>
                  <a:pt x="10641" y="1064"/>
                </a:lnTo>
                <a:lnTo>
                  <a:pt x="900" y="11259"/>
                </a:lnTo>
                <a:lnTo>
                  <a:pt x="114" y="14248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995100" y="620395"/>
            <a:ext cx="37605" cy="3729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019203" y="602143"/>
            <a:ext cx="36195" cy="35560"/>
          </a:xfrm>
          <a:custGeom>
            <a:avLst/>
            <a:gdLst/>
            <a:ahLst/>
            <a:cxnLst/>
            <a:rect l="l" t="t" r="r" b="b"/>
            <a:pathLst>
              <a:path w="36194" h="35559">
                <a:moveTo>
                  <a:pt x="106" y="12774"/>
                </a:moveTo>
                <a:lnTo>
                  <a:pt x="0" y="13183"/>
                </a:lnTo>
                <a:lnTo>
                  <a:pt x="4" y="13593"/>
                </a:lnTo>
                <a:lnTo>
                  <a:pt x="57" y="14002"/>
                </a:lnTo>
                <a:lnTo>
                  <a:pt x="3199" y="19058"/>
                </a:lnTo>
                <a:lnTo>
                  <a:pt x="9892" y="26137"/>
                </a:lnTo>
                <a:lnTo>
                  <a:pt x="17271" y="32502"/>
                </a:lnTo>
                <a:lnTo>
                  <a:pt x="22469" y="35416"/>
                </a:lnTo>
                <a:lnTo>
                  <a:pt x="22846" y="35416"/>
                </a:lnTo>
                <a:lnTo>
                  <a:pt x="23284" y="35416"/>
                </a:lnTo>
                <a:lnTo>
                  <a:pt x="23669" y="35293"/>
                </a:lnTo>
                <a:lnTo>
                  <a:pt x="26306" y="34474"/>
                </a:lnTo>
                <a:lnTo>
                  <a:pt x="35039" y="25344"/>
                </a:lnTo>
                <a:lnTo>
                  <a:pt x="35747" y="22641"/>
                </a:lnTo>
                <a:lnTo>
                  <a:pt x="35846" y="22273"/>
                </a:lnTo>
                <a:lnTo>
                  <a:pt x="35841" y="21822"/>
                </a:lnTo>
                <a:lnTo>
                  <a:pt x="13003" y="0"/>
                </a:lnTo>
                <a:lnTo>
                  <a:pt x="12561" y="0"/>
                </a:lnTo>
                <a:lnTo>
                  <a:pt x="12176" y="122"/>
                </a:lnTo>
                <a:lnTo>
                  <a:pt x="9543" y="982"/>
                </a:lnTo>
                <a:lnTo>
                  <a:pt x="810" y="10113"/>
                </a:lnTo>
                <a:lnTo>
                  <a:pt x="106" y="12774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019249" y="602208"/>
            <a:ext cx="35791" cy="3542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041906" y="586298"/>
            <a:ext cx="34290" cy="33655"/>
          </a:xfrm>
          <a:custGeom>
            <a:avLst/>
            <a:gdLst/>
            <a:ahLst/>
            <a:cxnLst/>
            <a:rect l="l" t="t" r="r" b="b"/>
            <a:pathLst>
              <a:path w="34290" h="33654">
                <a:moveTo>
                  <a:pt x="90" y="11668"/>
                </a:moveTo>
                <a:lnTo>
                  <a:pt x="0" y="12037"/>
                </a:lnTo>
                <a:lnTo>
                  <a:pt x="4" y="12446"/>
                </a:lnTo>
                <a:lnTo>
                  <a:pt x="45" y="12774"/>
                </a:lnTo>
                <a:lnTo>
                  <a:pt x="22125" y="33573"/>
                </a:lnTo>
                <a:lnTo>
                  <a:pt x="22527" y="33573"/>
                </a:lnTo>
                <a:lnTo>
                  <a:pt x="22883" y="33450"/>
                </a:lnTo>
                <a:lnTo>
                  <a:pt x="25290" y="32713"/>
                </a:lnTo>
                <a:lnTo>
                  <a:pt x="33278" y="24320"/>
                </a:lnTo>
                <a:lnTo>
                  <a:pt x="33921" y="21904"/>
                </a:lnTo>
                <a:lnTo>
                  <a:pt x="34015" y="21536"/>
                </a:lnTo>
                <a:lnTo>
                  <a:pt x="34011" y="21126"/>
                </a:lnTo>
                <a:lnTo>
                  <a:pt x="11890" y="0"/>
                </a:lnTo>
                <a:lnTo>
                  <a:pt x="11488" y="0"/>
                </a:lnTo>
                <a:lnTo>
                  <a:pt x="11136" y="122"/>
                </a:lnTo>
                <a:lnTo>
                  <a:pt x="8725" y="859"/>
                </a:lnTo>
                <a:lnTo>
                  <a:pt x="736" y="9253"/>
                </a:lnTo>
                <a:lnTo>
                  <a:pt x="90" y="11668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041944" y="586359"/>
            <a:ext cx="33968" cy="3357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066591" y="57119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5" h="33020">
                <a:moveTo>
                  <a:pt x="94" y="11668"/>
                </a:moveTo>
                <a:lnTo>
                  <a:pt x="0" y="12037"/>
                </a:lnTo>
                <a:lnTo>
                  <a:pt x="4" y="12405"/>
                </a:lnTo>
                <a:lnTo>
                  <a:pt x="53" y="12774"/>
                </a:lnTo>
                <a:lnTo>
                  <a:pt x="21147" y="32631"/>
                </a:lnTo>
                <a:lnTo>
                  <a:pt x="21548" y="32591"/>
                </a:lnTo>
                <a:lnTo>
                  <a:pt x="21904" y="32509"/>
                </a:lnTo>
                <a:lnTo>
                  <a:pt x="24312" y="31731"/>
                </a:lnTo>
                <a:lnTo>
                  <a:pt x="32300" y="23378"/>
                </a:lnTo>
                <a:lnTo>
                  <a:pt x="32947" y="20922"/>
                </a:lnTo>
                <a:lnTo>
                  <a:pt x="33037" y="20594"/>
                </a:lnTo>
                <a:lnTo>
                  <a:pt x="12238" y="0"/>
                </a:lnTo>
                <a:lnTo>
                  <a:pt x="11890" y="0"/>
                </a:lnTo>
                <a:lnTo>
                  <a:pt x="11488" y="0"/>
                </a:lnTo>
                <a:lnTo>
                  <a:pt x="11136" y="122"/>
                </a:lnTo>
                <a:lnTo>
                  <a:pt x="8729" y="859"/>
                </a:lnTo>
                <a:lnTo>
                  <a:pt x="736" y="9212"/>
                </a:lnTo>
                <a:lnTo>
                  <a:pt x="94" y="11668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066633" y="571233"/>
            <a:ext cx="32986" cy="3263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093392" y="562060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4">
                <a:moveTo>
                  <a:pt x="85" y="10563"/>
                </a:moveTo>
                <a:lnTo>
                  <a:pt x="0" y="10890"/>
                </a:lnTo>
                <a:lnTo>
                  <a:pt x="4" y="11259"/>
                </a:lnTo>
                <a:lnTo>
                  <a:pt x="45" y="11587"/>
                </a:lnTo>
                <a:lnTo>
                  <a:pt x="503" y="15026"/>
                </a:lnTo>
                <a:lnTo>
                  <a:pt x="12680" y="26695"/>
                </a:lnTo>
                <a:lnTo>
                  <a:pt x="16164" y="26981"/>
                </a:lnTo>
                <a:lnTo>
                  <a:pt x="16475" y="27022"/>
                </a:lnTo>
                <a:lnTo>
                  <a:pt x="27231" y="16090"/>
                </a:lnTo>
                <a:lnTo>
                  <a:pt x="27231" y="15722"/>
                </a:lnTo>
                <a:lnTo>
                  <a:pt x="27190" y="15435"/>
                </a:lnTo>
                <a:lnTo>
                  <a:pt x="26732" y="11955"/>
                </a:lnTo>
                <a:lnTo>
                  <a:pt x="14551" y="327"/>
                </a:lnTo>
                <a:lnTo>
                  <a:pt x="11075" y="40"/>
                </a:lnTo>
                <a:lnTo>
                  <a:pt x="10759" y="0"/>
                </a:lnTo>
                <a:lnTo>
                  <a:pt x="10395" y="40"/>
                </a:lnTo>
                <a:lnTo>
                  <a:pt x="10076" y="122"/>
                </a:lnTo>
                <a:lnTo>
                  <a:pt x="7898" y="818"/>
                </a:lnTo>
                <a:lnTo>
                  <a:pt x="671" y="8393"/>
                </a:lnTo>
                <a:lnTo>
                  <a:pt x="85" y="10563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093471" y="562127"/>
            <a:ext cx="27143" cy="270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006304" y="723760"/>
            <a:ext cx="50165" cy="22860"/>
          </a:xfrm>
          <a:custGeom>
            <a:avLst/>
            <a:gdLst/>
            <a:ahLst/>
            <a:cxnLst/>
            <a:rect l="l" t="t" r="r" b="b"/>
            <a:pathLst>
              <a:path w="50165" h="22859">
                <a:moveTo>
                  <a:pt x="22928" y="0"/>
                </a:moveTo>
                <a:lnTo>
                  <a:pt x="22318" y="0"/>
                </a:lnTo>
                <a:lnTo>
                  <a:pt x="20998" y="126"/>
                </a:lnTo>
                <a:lnTo>
                  <a:pt x="0" y="22809"/>
                </a:lnTo>
                <a:lnTo>
                  <a:pt x="49571" y="22809"/>
                </a:lnTo>
                <a:lnTo>
                  <a:pt x="49571" y="21488"/>
                </a:lnTo>
                <a:lnTo>
                  <a:pt x="49128" y="20167"/>
                </a:lnTo>
                <a:lnTo>
                  <a:pt x="46474" y="17005"/>
                </a:lnTo>
                <a:lnTo>
                  <a:pt x="17128" y="17005"/>
                </a:lnTo>
                <a:lnTo>
                  <a:pt x="19489" y="14541"/>
                </a:lnTo>
                <a:lnTo>
                  <a:pt x="21769" y="12369"/>
                </a:lnTo>
                <a:lnTo>
                  <a:pt x="22797" y="11696"/>
                </a:lnTo>
                <a:lnTo>
                  <a:pt x="41411" y="11696"/>
                </a:lnTo>
                <a:lnTo>
                  <a:pt x="39996" y="10312"/>
                </a:lnTo>
                <a:lnTo>
                  <a:pt x="31060" y="3022"/>
                </a:lnTo>
                <a:lnTo>
                  <a:pt x="26553" y="317"/>
                </a:lnTo>
                <a:lnTo>
                  <a:pt x="22928" y="0"/>
                </a:lnTo>
                <a:close/>
              </a:path>
              <a:path w="50165" h="22859">
                <a:moveTo>
                  <a:pt x="41411" y="11696"/>
                </a:moveTo>
                <a:lnTo>
                  <a:pt x="22797" y="11696"/>
                </a:lnTo>
                <a:lnTo>
                  <a:pt x="23658" y="12065"/>
                </a:lnTo>
                <a:lnTo>
                  <a:pt x="25739" y="13614"/>
                </a:lnTo>
                <a:lnTo>
                  <a:pt x="28291" y="15697"/>
                </a:lnTo>
                <a:lnTo>
                  <a:pt x="29847" y="17005"/>
                </a:lnTo>
                <a:lnTo>
                  <a:pt x="46474" y="17005"/>
                </a:lnTo>
                <a:lnTo>
                  <a:pt x="44811" y="15024"/>
                </a:lnTo>
                <a:lnTo>
                  <a:pt x="41411" y="11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031029" y="698881"/>
            <a:ext cx="52705" cy="48260"/>
          </a:xfrm>
          <a:custGeom>
            <a:avLst/>
            <a:gdLst/>
            <a:ahLst/>
            <a:cxnLst/>
            <a:rect l="l" t="t" r="r" b="b"/>
            <a:pathLst>
              <a:path w="52705" h="48259">
                <a:moveTo>
                  <a:pt x="21380" y="0"/>
                </a:moveTo>
                <a:lnTo>
                  <a:pt x="0" y="23050"/>
                </a:lnTo>
                <a:lnTo>
                  <a:pt x="586" y="27495"/>
                </a:lnTo>
                <a:lnTo>
                  <a:pt x="6259" y="34620"/>
                </a:lnTo>
                <a:lnTo>
                  <a:pt x="15234" y="43192"/>
                </a:lnTo>
                <a:lnTo>
                  <a:pt x="18180" y="45681"/>
                </a:lnTo>
                <a:lnTo>
                  <a:pt x="20958" y="47688"/>
                </a:lnTo>
                <a:lnTo>
                  <a:pt x="39988" y="47688"/>
                </a:lnTo>
                <a:lnTo>
                  <a:pt x="41471" y="46405"/>
                </a:lnTo>
                <a:lnTo>
                  <a:pt x="42994" y="44945"/>
                </a:lnTo>
                <a:lnTo>
                  <a:pt x="47164" y="40576"/>
                </a:lnTo>
                <a:lnTo>
                  <a:pt x="30650" y="40576"/>
                </a:lnTo>
                <a:lnTo>
                  <a:pt x="29062" y="39954"/>
                </a:lnTo>
                <a:lnTo>
                  <a:pt x="24778" y="36296"/>
                </a:lnTo>
                <a:lnTo>
                  <a:pt x="16207" y="28117"/>
                </a:lnTo>
                <a:lnTo>
                  <a:pt x="12383" y="24015"/>
                </a:lnTo>
                <a:lnTo>
                  <a:pt x="11659" y="22453"/>
                </a:lnTo>
                <a:lnTo>
                  <a:pt x="12289" y="21437"/>
                </a:lnTo>
                <a:lnTo>
                  <a:pt x="14292" y="19164"/>
                </a:lnTo>
                <a:lnTo>
                  <a:pt x="18766" y="14477"/>
                </a:lnTo>
                <a:lnTo>
                  <a:pt x="20992" y="12344"/>
                </a:lnTo>
                <a:lnTo>
                  <a:pt x="21920" y="11709"/>
                </a:lnTo>
                <a:lnTo>
                  <a:pt x="40073" y="11709"/>
                </a:lnTo>
                <a:lnTo>
                  <a:pt x="33822" y="5740"/>
                </a:lnTo>
                <a:lnTo>
                  <a:pt x="26445" y="393"/>
                </a:lnTo>
                <a:lnTo>
                  <a:pt x="21981" y="12"/>
                </a:lnTo>
                <a:lnTo>
                  <a:pt x="21380" y="0"/>
                </a:lnTo>
                <a:close/>
              </a:path>
              <a:path w="52705" h="48259">
                <a:moveTo>
                  <a:pt x="40073" y="11709"/>
                </a:moveTo>
                <a:lnTo>
                  <a:pt x="21920" y="11709"/>
                </a:lnTo>
                <a:lnTo>
                  <a:pt x="23507" y="12344"/>
                </a:lnTo>
                <a:lnTo>
                  <a:pt x="27791" y="15989"/>
                </a:lnTo>
                <a:lnTo>
                  <a:pt x="36367" y="24180"/>
                </a:lnTo>
                <a:lnTo>
                  <a:pt x="40190" y="28270"/>
                </a:lnTo>
                <a:lnTo>
                  <a:pt x="40910" y="29845"/>
                </a:lnTo>
                <a:lnTo>
                  <a:pt x="40280" y="30848"/>
                </a:lnTo>
                <a:lnTo>
                  <a:pt x="38279" y="33121"/>
                </a:lnTo>
                <a:lnTo>
                  <a:pt x="33803" y="37807"/>
                </a:lnTo>
                <a:lnTo>
                  <a:pt x="31633" y="39903"/>
                </a:lnTo>
                <a:lnTo>
                  <a:pt x="30650" y="40576"/>
                </a:lnTo>
                <a:lnTo>
                  <a:pt x="47164" y="40576"/>
                </a:lnTo>
                <a:lnTo>
                  <a:pt x="48146" y="39547"/>
                </a:lnTo>
                <a:lnTo>
                  <a:pt x="51620" y="34988"/>
                </a:lnTo>
                <a:lnTo>
                  <a:pt x="52470" y="31762"/>
                </a:lnTo>
                <a:lnTo>
                  <a:pt x="52563" y="30848"/>
                </a:lnTo>
                <a:lnTo>
                  <a:pt x="52443" y="28270"/>
                </a:lnTo>
                <a:lnTo>
                  <a:pt x="51987" y="24790"/>
                </a:lnTo>
                <a:lnTo>
                  <a:pt x="46310" y="17665"/>
                </a:lnTo>
                <a:lnTo>
                  <a:pt x="40073" y="117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1036770" y="704684"/>
            <a:ext cx="41087" cy="4069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1059450" y="681860"/>
            <a:ext cx="38735" cy="38735"/>
          </a:xfrm>
          <a:custGeom>
            <a:avLst/>
            <a:gdLst/>
            <a:ahLst/>
            <a:cxnLst/>
            <a:rect l="l" t="t" r="r" b="b"/>
            <a:pathLst>
              <a:path w="38734" h="38734">
                <a:moveTo>
                  <a:pt x="25073" y="38077"/>
                </a:moveTo>
                <a:lnTo>
                  <a:pt x="24643" y="38200"/>
                </a:lnTo>
                <a:lnTo>
                  <a:pt x="24152" y="38241"/>
                </a:lnTo>
                <a:lnTo>
                  <a:pt x="23730" y="38200"/>
                </a:lnTo>
                <a:lnTo>
                  <a:pt x="0" y="15149"/>
                </a:lnTo>
                <a:lnTo>
                  <a:pt x="0" y="14657"/>
                </a:lnTo>
                <a:lnTo>
                  <a:pt x="114" y="14248"/>
                </a:lnTo>
                <a:lnTo>
                  <a:pt x="900" y="11259"/>
                </a:lnTo>
                <a:lnTo>
                  <a:pt x="10641" y="1064"/>
                </a:lnTo>
                <a:lnTo>
                  <a:pt x="13572" y="163"/>
                </a:lnTo>
                <a:lnTo>
                  <a:pt x="14002" y="0"/>
                </a:lnTo>
                <a:lnTo>
                  <a:pt x="14494" y="0"/>
                </a:lnTo>
                <a:lnTo>
                  <a:pt x="14911" y="40"/>
                </a:lnTo>
                <a:lnTo>
                  <a:pt x="38650" y="23542"/>
                </a:lnTo>
                <a:lnTo>
                  <a:pt x="38531" y="23992"/>
                </a:lnTo>
                <a:lnTo>
                  <a:pt x="37749" y="26981"/>
                </a:lnTo>
                <a:lnTo>
                  <a:pt x="28005" y="37176"/>
                </a:lnTo>
                <a:lnTo>
                  <a:pt x="25073" y="38077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1059440" y="681913"/>
            <a:ext cx="38649" cy="3823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1080753" y="660938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59" h="35559">
                <a:moveTo>
                  <a:pt x="23300" y="34924"/>
                </a:moveTo>
                <a:lnTo>
                  <a:pt x="22916" y="35047"/>
                </a:lnTo>
                <a:lnTo>
                  <a:pt x="22473" y="35088"/>
                </a:lnTo>
                <a:lnTo>
                  <a:pt x="22097" y="35047"/>
                </a:lnTo>
                <a:lnTo>
                  <a:pt x="0" y="13183"/>
                </a:lnTo>
                <a:lnTo>
                  <a:pt x="106" y="12774"/>
                </a:lnTo>
                <a:lnTo>
                  <a:pt x="810" y="10113"/>
                </a:lnTo>
                <a:lnTo>
                  <a:pt x="9543" y="982"/>
                </a:lnTo>
                <a:lnTo>
                  <a:pt x="12176" y="163"/>
                </a:lnTo>
                <a:lnTo>
                  <a:pt x="12561" y="40"/>
                </a:lnTo>
                <a:lnTo>
                  <a:pt x="13003" y="0"/>
                </a:lnTo>
                <a:lnTo>
                  <a:pt x="13380" y="40"/>
                </a:lnTo>
                <a:lnTo>
                  <a:pt x="18520" y="2897"/>
                </a:lnTo>
                <a:lnTo>
                  <a:pt x="35477" y="21904"/>
                </a:lnTo>
                <a:lnTo>
                  <a:pt x="35371" y="22314"/>
                </a:lnTo>
                <a:lnTo>
                  <a:pt x="34666" y="24975"/>
                </a:lnTo>
                <a:lnTo>
                  <a:pt x="25933" y="34105"/>
                </a:lnTo>
                <a:lnTo>
                  <a:pt x="23300" y="34924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1080744" y="661009"/>
            <a:ext cx="35474" cy="350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1099890" y="641695"/>
            <a:ext cx="33020" cy="32384"/>
          </a:xfrm>
          <a:custGeom>
            <a:avLst/>
            <a:gdLst/>
            <a:ahLst/>
            <a:cxnLst/>
            <a:rect l="l" t="t" r="r" b="b"/>
            <a:pathLst>
              <a:path w="33019" h="32384">
                <a:moveTo>
                  <a:pt x="21528" y="32181"/>
                </a:moveTo>
                <a:lnTo>
                  <a:pt x="21175" y="32263"/>
                </a:lnTo>
                <a:lnTo>
                  <a:pt x="20774" y="32304"/>
                </a:lnTo>
                <a:lnTo>
                  <a:pt x="20430" y="32263"/>
                </a:lnTo>
                <a:lnTo>
                  <a:pt x="0" y="12037"/>
                </a:lnTo>
                <a:lnTo>
                  <a:pt x="94" y="11668"/>
                </a:lnTo>
                <a:lnTo>
                  <a:pt x="741" y="9253"/>
                </a:lnTo>
                <a:lnTo>
                  <a:pt x="8729" y="859"/>
                </a:lnTo>
                <a:lnTo>
                  <a:pt x="11136" y="122"/>
                </a:lnTo>
                <a:lnTo>
                  <a:pt x="11488" y="0"/>
                </a:lnTo>
                <a:lnTo>
                  <a:pt x="11894" y="0"/>
                </a:lnTo>
                <a:lnTo>
                  <a:pt x="12238" y="40"/>
                </a:lnTo>
                <a:lnTo>
                  <a:pt x="32668" y="20226"/>
                </a:lnTo>
                <a:lnTo>
                  <a:pt x="32574" y="20594"/>
                </a:lnTo>
                <a:lnTo>
                  <a:pt x="31931" y="23051"/>
                </a:lnTo>
                <a:lnTo>
                  <a:pt x="23939" y="31403"/>
                </a:lnTo>
                <a:lnTo>
                  <a:pt x="21528" y="32181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099882" y="641756"/>
            <a:ext cx="32666" cy="322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119306" y="621551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09">
                <a:moveTo>
                  <a:pt x="17978" y="28742"/>
                </a:moveTo>
                <a:lnTo>
                  <a:pt x="17626" y="28865"/>
                </a:lnTo>
                <a:lnTo>
                  <a:pt x="17224" y="28865"/>
                </a:lnTo>
                <a:lnTo>
                  <a:pt x="16881" y="28865"/>
                </a:lnTo>
                <a:lnTo>
                  <a:pt x="0" y="12037"/>
                </a:lnTo>
                <a:lnTo>
                  <a:pt x="94" y="11668"/>
                </a:lnTo>
                <a:lnTo>
                  <a:pt x="741" y="9212"/>
                </a:lnTo>
                <a:lnTo>
                  <a:pt x="8733" y="859"/>
                </a:lnTo>
                <a:lnTo>
                  <a:pt x="11140" y="122"/>
                </a:lnTo>
                <a:lnTo>
                  <a:pt x="11488" y="0"/>
                </a:lnTo>
                <a:lnTo>
                  <a:pt x="11890" y="0"/>
                </a:lnTo>
                <a:lnTo>
                  <a:pt x="12238" y="0"/>
                </a:lnTo>
                <a:lnTo>
                  <a:pt x="16086" y="327"/>
                </a:lnTo>
                <a:lnTo>
                  <a:pt x="28562" y="12242"/>
                </a:lnTo>
                <a:lnTo>
                  <a:pt x="29065" y="16090"/>
                </a:lnTo>
                <a:lnTo>
                  <a:pt x="29114" y="16418"/>
                </a:lnTo>
                <a:lnTo>
                  <a:pt x="29119" y="16827"/>
                </a:lnTo>
                <a:lnTo>
                  <a:pt x="29024" y="17196"/>
                </a:lnTo>
                <a:lnTo>
                  <a:pt x="28382" y="19652"/>
                </a:lnTo>
                <a:lnTo>
                  <a:pt x="20389" y="28005"/>
                </a:lnTo>
                <a:lnTo>
                  <a:pt x="17978" y="28742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1119297" y="621588"/>
            <a:ext cx="29116" cy="2890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1137042" y="603781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5" h="24765">
                <a:moveTo>
                  <a:pt x="14211" y="24033"/>
                </a:moveTo>
                <a:lnTo>
                  <a:pt x="13892" y="24156"/>
                </a:lnTo>
                <a:lnTo>
                  <a:pt x="13527" y="24156"/>
                </a:lnTo>
                <a:lnTo>
                  <a:pt x="13212" y="24156"/>
                </a:lnTo>
                <a:lnTo>
                  <a:pt x="9736" y="23829"/>
                </a:lnTo>
                <a:lnTo>
                  <a:pt x="499" y="15026"/>
                </a:lnTo>
                <a:lnTo>
                  <a:pt x="40" y="11546"/>
                </a:lnTo>
                <a:lnTo>
                  <a:pt x="0" y="11259"/>
                </a:lnTo>
                <a:lnTo>
                  <a:pt x="0" y="10890"/>
                </a:lnTo>
                <a:lnTo>
                  <a:pt x="81" y="10563"/>
                </a:lnTo>
                <a:lnTo>
                  <a:pt x="663" y="8352"/>
                </a:lnTo>
                <a:lnTo>
                  <a:pt x="7898" y="777"/>
                </a:lnTo>
                <a:lnTo>
                  <a:pt x="10076" y="81"/>
                </a:lnTo>
                <a:lnTo>
                  <a:pt x="10391" y="0"/>
                </a:lnTo>
                <a:lnTo>
                  <a:pt x="10759" y="0"/>
                </a:lnTo>
                <a:lnTo>
                  <a:pt x="11067" y="0"/>
                </a:lnTo>
                <a:lnTo>
                  <a:pt x="14547" y="327"/>
                </a:lnTo>
                <a:lnTo>
                  <a:pt x="23788" y="9130"/>
                </a:lnTo>
                <a:lnTo>
                  <a:pt x="24242" y="12610"/>
                </a:lnTo>
                <a:lnTo>
                  <a:pt x="24283" y="12897"/>
                </a:lnTo>
                <a:lnTo>
                  <a:pt x="24287" y="13265"/>
                </a:lnTo>
                <a:lnTo>
                  <a:pt x="24201" y="13593"/>
                </a:lnTo>
                <a:lnTo>
                  <a:pt x="23616" y="15804"/>
                </a:lnTo>
                <a:lnTo>
                  <a:pt x="16389" y="23378"/>
                </a:lnTo>
                <a:lnTo>
                  <a:pt x="14211" y="24033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1069077" y="731202"/>
            <a:ext cx="37465" cy="15875"/>
          </a:xfrm>
          <a:custGeom>
            <a:avLst/>
            <a:gdLst/>
            <a:ahLst/>
            <a:cxnLst/>
            <a:rect l="l" t="t" r="r" b="b"/>
            <a:pathLst>
              <a:path w="37465" h="15875">
                <a:moveTo>
                  <a:pt x="17169" y="0"/>
                </a:moveTo>
                <a:lnTo>
                  <a:pt x="16567" y="50"/>
                </a:lnTo>
                <a:lnTo>
                  <a:pt x="16078" y="114"/>
                </a:lnTo>
                <a:lnTo>
                  <a:pt x="1544" y="11417"/>
                </a:lnTo>
                <a:lnTo>
                  <a:pt x="586" y="12458"/>
                </a:lnTo>
                <a:lnTo>
                  <a:pt x="5" y="13830"/>
                </a:lnTo>
                <a:lnTo>
                  <a:pt x="0" y="15367"/>
                </a:lnTo>
                <a:lnTo>
                  <a:pt x="37091" y="15367"/>
                </a:lnTo>
                <a:lnTo>
                  <a:pt x="37091" y="13830"/>
                </a:lnTo>
                <a:lnTo>
                  <a:pt x="36489" y="12306"/>
                </a:lnTo>
                <a:lnTo>
                  <a:pt x="17766" y="12"/>
                </a:lnTo>
                <a:lnTo>
                  <a:pt x="171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1087466" y="708380"/>
            <a:ext cx="49530" cy="38735"/>
          </a:xfrm>
          <a:custGeom>
            <a:avLst/>
            <a:gdLst/>
            <a:ahLst/>
            <a:cxnLst/>
            <a:rect l="l" t="t" r="r" b="b"/>
            <a:pathLst>
              <a:path w="49530" h="38734">
                <a:moveTo>
                  <a:pt x="20444" y="0"/>
                </a:moveTo>
                <a:lnTo>
                  <a:pt x="0" y="21602"/>
                </a:lnTo>
                <a:lnTo>
                  <a:pt x="402" y="24790"/>
                </a:lnTo>
                <a:lnTo>
                  <a:pt x="2775" y="28486"/>
                </a:lnTo>
                <a:lnTo>
                  <a:pt x="7739" y="34137"/>
                </a:lnTo>
                <a:lnTo>
                  <a:pt x="9745" y="36207"/>
                </a:lnTo>
                <a:lnTo>
                  <a:pt x="11822" y="38188"/>
                </a:lnTo>
                <a:lnTo>
                  <a:pt x="43793" y="38188"/>
                </a:lnTo>
                <a:lnTo>
                  <a:pt x="44924" y="36855"/>
                </a:lnTo>
                <a:lnTo>
                  <a:pt x="47141" y="34074"/>
                </a:lnTo>
                <a:lnTo>
                  <a:pt x="48183" y="32385"/>
                </a:lnTo>
                <a:lnTo>
                  <a:pt x="22622" y="32385"/>
                </a:lnTo>
                <a:lnTo>
                  <a:pt x="19850" y="29972"/>
                </a:lnTo>
                <a:lnTo>
                  <a:pt x="16987" y="27152"/>
                </a:lnTo>
                <a:lnTo>
                  <a:pt x="13284" y="22923"/>
                </a:lnTo>
                <a:lnTo>
                  <a:pt x="12178" y="21602"/>
                </a:lnTo>
                <a:lnTo>
                  <a:pt x="11732" y="20980"/>
                </a:lnTo>
                <a:lnTo>
                  <a:pt x="12398" y="20040"/>
                </a:lnTo>
                <a:lnTo>
                  <a:pt x="14079" y="18161"/>
                </a:lnTo>
                <a:lnTo>
                  <a:pt x="17862" y="14198"/>
                </a:lnTo>
                <a:lnTo>
                  <a:pt x="19695" y="12407"/>
                </a:lnTo>
                <a:lnTo>
                  <a:pt x="20580" y="11734"/>
                </a:lnTo>
                <a:lnTo>
                  <a:pt x="38418" y="11734"/>
                </a:lnTo>
                <a:lnTo>
                  <a:pt x="32375" y="5956"/>
                </a:lnTo>
                <a:lnTo>
                  <a:pt x="26392" y="1511"/>
                </a:lnTo>
                <a:lnTo>
                  <a:pt x="21966" y="152"/>
                </a:lnTo>
                <a:lnTo>
                  <a:pt x="21622" y="76"/>
                </a:lnTo>
                <a:lnTo>
                  <a:pt x="20444" y="0"/>
                </a:lnTo>
                <a:close/>
              </a:path>
              <a:path w="49530" h="38734">
                <a:moveTo>
                  <a:pt x="38418" y="11734"/>
                </a:moveTo>
                <a:lnTo>
                  <a:pt x="20580" y="11734"/>
                </a:lnTo>
                <a:lnTo>
                  <a:pt x="22032" y="12433"/>
                </a:lnTo>
                <a:lnTo>
                  <a:pt x="25754" y="15646"/>
                </a:lnTo>
                <a:lnTo>
                  <a:pt x="33450" y="23025"/>
                </a:lnTo>
                <a:lnTo>
                  <a:pt x="36521" y="26263"/>
                </a:lnTo>
                <a:lnTo>
                  <a:pt x="37386" y="27736"/>
                </a:lnTo>
                <a:lnTo>
                  <a:pt x="35514" y="30086"/>
                </a:lnTo>
                <a:lnTo>
                  <a:pt x="34494" y="31254"/>
                </a:lnTo>
                <a:lnTo>
                  <a:pt x="33425" y="32385"/>
                </a:lnTo>
                <a:lnTo>
                  <a:pt x="48183" y="32385"/>
                </a:lnTo>
                <a:lnTo>
                  <a:pt x="48441" y="31965"/>
                </a:lnTo>
                <a:lnTo>
                  <a:pt x="49024" y="29743"/>
                </a:lnTo>
                <a:lnTo>
                  <a:pt x="49140" y="28486"/>
                </a:lnTo>
                <a:lnTo>
                  <a:pt x="49124" y="27152"/>
                </a:lnTo>
                <a:lnTo>
                  <a:pt x="48560" y="23025"/>
                </a:lnTo>
                <a:lnTo>
                  <a:pt x="43293" y="16395"/>
                </a:lnTo>
                <a:lnTo>
                  <a:pt x="38418" y="117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1093194" y="714159"/>
            <a:ext cx="37666" cy="3241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112149" y="690950"/>
            <a:ext cx="36195" cy="35560"/>
          </a:xfrm>
          <a:custGeom>
            <a:avLst/>
            <a:gdLst/>
            <a:ahLst/>
            <a:cxnLst/>
            <a:rect l="l" t="t" r="r" b="b"/>
            <a:pathLst>
              <a:path w="36194" h="35559">
                <a:moveTo>
                  <a:pt x="23669" y="35293"/>
                </a:moveTo>
                <a:lnTo>
                  <a:pt x="23288" y="35416"/>
                </a:lnTo>
                <a:lnTo>
                  <a:pt x="22846" y="35416"/>
                </a:lnTo>
                <a:lnTo>
                  <a:pt x="0" y="13142"/>
                </a:lnTo>
                <a:lnTo>
                  <a:pt x="106" y="12774"/>
                </a:lnTo>
                <a:lnTo>
                  <a:pt x="810" y="10113"/>
                </a:lnTo>
                <a:lnTo>
                  <a:pt x="9539" y="941"/>
                </a:lnTo>
                <a:lnTo>
                  <a:pt x="12176" y="122"/>
                </a:lnTo>
                <a:lnTo>
                  <a:pt x="12561" y="0"/>
                </a:lnTo>
                <a:lnTo>
                  <a:pt x="13003" y="0"/>
                </a:lnTo>
                <a:lnTo>
                  <a:pt x="13380" y="40"/>
                </a:lnTo>
                <a:lnTo>
                  <a:pt x="35846" y="22273"/>
                </a:lnTo>
                <a:lnTo>
                  <a:pt x="35743" y="22641"/>
                </a:lnTo>
                <a:lnTo>
                  <a:pt x="35039" y="25303"/>
                </a:lnTo>
                <a:lnTo>
                  <a:pt x="26302" y="34433"/>
                </a:lnTo>
                <a:lnTo>
                  <a:pt x="23669" y="35293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1112140" y="691006"/>
            <a:ext cx="35845" cy="354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128825" y="669332"/>
            <a:ext cx="34290" cy="33655"/>
          </a:xfrm>
          <a:custGeom>
            <a:avLst/>
            <a:gdLst/>
            <a:ahLst/>
            <a:cxnLst/>
            <a:rect l="l" t="t" r="r" b="b"/>
            <a:pathLst>
              <a:path w="34290" h="33654">
                <a:moveTo>
                  <a:pt x="22883" y="33450"/>
                </a:moveTo>
                <a:lnTo>
                  <a:pt x="22531" y="33573"/>
                </a:lnTo>
                <a:lnTo>
                  <a:pt x="22129" y="33573"/>
                </a:lnTo>
                <a:lnTo>
                  <a:pt x="0" y="12037"/>
                </a:lnTo>
                <a:lnTo>
                  <a:pt x="94" y="11668"/>
                </a:lnTo>
                <a:lnTo>
                  <a:pt x="736" y="9253"/>
                </a:lnTo>
                <a:lnTo>
                  <a:pt x="8729" y="900"/>
                </a:lnTo>
                <a:lnTo>
                  <a:pt x="11136" y="122"/>
                </a:lnTo>
                <a:lnTo>
                  <a:pt x="11488" y="0"/>
                </a:lnTo>
                <a:lnTo>
                  <a:pt x="11890" y="0"/>
                </a:lnTo>
                <a:lnTo>
                  <a:pt x="12238" y="40"/>
                </a:lnTo>
                <a:lnTo>
                  <a:pt x="34015" y="21126"/>
                </a:lnTo>
                <a:lnTo>
                  <a:pt x="34015" y="21536"/>
                </a:lnTo>
                <a:lnTo>
                  <a:pt x="33925" y="21904"/>
                </a:lnTo>
                <a:lnTo>
                  <a:pt x="33278" y="24320"/>
                </a:lnTo>
                <a:lnTo>
                  <a:pt x="25290" y="32713"/>
                </a:lnTo>
                <a:lnTo>
                  <a:pt x="22883" y="33450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1128815" y="669391"/>
            <a:ext cx="34016" cy="3359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1143790" y="644929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5" h="33020">
                <a:moveTo>
                  <a:pt x="21904" y="32509"/>
                </a:moveTo>
                <a:lnTo>
                  <a:pt x="21548" y="32631"/>
                </a:lnTo>
                <a:lnTo>
                  <a:pt x="21147" y="32631"/>
                </a:lnTo>
                <a:lnTo>
                  <a:pt x="0" y="12037"/>
                </a:lnTo>
                <a:lnTo>
                  <a:pt x="94" y="11668"/>
                </a:lnTo>
                <a:lnTo>
                  <a:pt x="741" y="9253"/>
                </a:lnTo>
                <a:lnTo>
                  <a:pt x="8729" y="859"/>
                </a:lnTo>
                <a:lnTo>
                  <a:pt x="11136" y="122"/>
                </a:lnTo>
                <a:lnTo>
                  <a:pt x="11488" y="0"/>
                </a:lnTo>
                <a:lnTo>
                  <a:pt x="11890" y="0"/>
                </a:lnTo>
                <a:lnTo>
                  <a:pt x="12233" y="40"/>
                </a:lnTo>
                <a:lnTo>
                  <a:pt x="33033" y="20185"/>
                </a:lnTo>
                <a:lnTo>
                  <a:pt x="33033" y="20594"/>
                </a:lnTo>
                <a:lnTo>
                  <a:pt x="32943" y="20963"/>
                </a:lnTo>
                <a:lnTo>
                  <a:pt x="32300" y="23378"/>
                </a:lnTo>
                <a:lnTo>
                  <a:pt x="24308" y="31772"/>
                </a:lnTo>
                <a:lnTo>
                  <a:pt x="21904" y="32509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1143781" y="644982"/>
            <a:ext cx="33033" cy="326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1157514" y="623311"/>
            <a:ext cx="27305" cy="27305"/>
          </a:xfrm>
          <a:custGeom>
            <a:avLst/>
            <a:gdLst/>
            <a:ahLst/>
            <a:cxnLst/>
            <a:rect l="l" t="t" r="r" b="b"/>
            <a:pathLst>
              <a:path w="27305" h="27304">
                <a:moveTo>
                  <a:pt x="17155" y="26899"/>
                </a:moveTo>
                <a:lnTo>
                  <a:pt x="16835" y="26981"/>
                </a:lnTo>
                <a:lnTo>
                  <a:pt x="16471" y="27022"/>
                </a:lnTo>
                <a:lnTo>
                  <a:pt x="16160" y="26981"/>
                </a:lnTo>
                <a:lnTo>
                  <a:pt x="12680" y="26695"/>
                </a:lnTo>
                <a:lnTo>
                  <a:pt x="499" y="15067"/>
                </a:lnTo>
                <a:lnTo>
                  <a:pt x="45" y="11587"/>
                </a:lnTo>
                <a:lnTo>
                  <a:pt x="4" y="11259"/>
                </a:lnTo>
                <a:lnTo>
                  <a:pt x="0" y="10890"/>
                </a:lnTo>
                <a:lnTo>
                  <a:pt x="85" y="10604"/>
                </a:lnTo>
                <a:lnTo>
                  <a:pt x="667" y="8393"/>
                </a:lnTo>
                <a:lnTo>
                  <a:pt x="7898" y="818"/>
                </a:lnTo>
                <a:lnTo>
                  <a:pt x="10076" y="122"/>
                </a:lnTo>
                <a:lnTo>
                  <a:pt x="10391" y="40"/>
                </a:lnTo>
                <a:lnTo>
                  <a:pt x="10759" y="0"/>
                </a:lnTo>
                <a:lnTo>
                  <a:pt x="11071" y="40"/>
                </a:lnTo>
                <a:lnTo>
                  <a:pt x="14551" y="327"/>
                </a:lnTo>
                <a:lnTo>
                  <a:pt x="26727" y="11955"/>
                </a:lnTo>
                <a:lnTo>
                  <a:pt x="27186" y="15435"/>
                </a:lnTo>
                <a:lnTo>
                  <a:pt x="27227" y="15763"/>
                </a:lnTo>
                <a:lnTo>
                  <a:pt x="27231" y="16131"/>
                </a:lnTo>
                <a:lnTo>
                  <a:pt x="27145" y="16418"/>
                </a:lnTo>
                <a:lnTo>
                  <a:pt x="26564" y="18629"/>
                </a:lnTo>
                <a:lnTo>
                  <a:pt x="19333" y="26203"/>
                </a:lnTo>
                <a:lnTo>
                  <a:pt x="17155" y="26899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1157504" y="623392"/>
            <a:ext cx="27230" cy="2698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163263" y="597476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59">
                <a:moveTo>
                  <a:pt x="14231" y="22314"/>
                </a:moveTo>
                <a:lnTo>
                  <a:pt x="13969" y="22396"/>
                </a:lnTo>
                <a:lnTo>
                  <a:pt x="13662" y="22396"/>
                </a:lnTo>
                <a:lnTo>
                  <a:pt x="13409" y="22396"/>
                </a:lnTo>
                <a:lnTo>
                  <a:pt x="10518" y="22150"/>
                </a:lnTo>
                <a:lnTo>
                  <a:pt x="413" y="12487"/>
                </a:lnTo>
                <a:lnTo>
                  <a:pt x="36" y="9621"/>
                </a:lnTo>
                <a:lnTo>
                  <a:pt x="4" y="9376"/>
                </a:lnTo>
                <a:lnTo>
                  <a:pt x="0" y="9048"/>
                </a:lnTo>
                <a:lnTo>
                  <a:pt x="73" y="8802"/>
                </a:lnTo>
                <a:lnTo>
                  <a:pt x="552" y="6960"/>
                </a:lnTo>
                <a:lnTo>
                  <a:pt x="6550" y="696"/>
                </a:lnTo>
                <a:lnTo>
                  <a:pt x="8360" y="122"/>
                </a:lnTo>
                <a:lnTo>
                  <a:pt x="8622" y="40"/>
                </a:lnTo>
                <a:lnTo>
                  <a:pt x="8929" y="0"/>
                </a:lnTo>
                <a:lnTo>
                  <a:pt x="9183" y="40"/>
                </a:lnTo>
                <a:lnTo>
                  <a:pt x="12070" y="286"/>
                </a:lnTo>
                <a:lnTo>
                  <a:pt x="22175" y="9949"/>
                </a:lnTo>
                <a:lnTo>
                  <a:pt x="22551" y="12815"/>
                </a:lnTo>
                <a:lnTo>
                  <a:pt x="22588" y="13060"/>
                </a:lnTo>
                <a:lnTo>
                  <a:pt x="22588" y="13388"/>
                </a:lnTo>
                <a:lnTo>
                  <a:pt x="22518" y="13634"/>
                </a:lnTo>
                <a:lnTo>
                  <a:pt x="22031" y="15476"/>
                </a:lnTo>
                <a:lnTo>
                  <a:pt x="16037" y="21741"/>
                </a:lnTo>
                <a:lnTo>
                  <a:pt x="14231" y="22314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1163253" y="597560"/>
            <a:ext cx="22585" cy="2239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1143155" y="578273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59">
                <a:moveTo>
                  <a:pt x="14227" y="22314"/>
                </a:moveTo>
                <a:lnTo>
                  <a:pt x="13965" y="22396"/>
                </a:lnTo>
                <a:lnTo>
                  <a:pt x="13662" y="22396"/>
                </a:lnTo>
                <a:lnTo>
                  <a:pt x="13404" y="22396"/>
                </a:lnTo>
                <a:lnTo>
                  <a:pt x="10518" y="22109"/>
                </a:lnTo>
                <a:lnTo>
                  <a:pt x="417" y="12487"/>
                </a:lnTo>
                <a:lnTo>
                  <a:pt x="36" y="9621"/>
                </a:lnTo>
                <a:lnTo>
                  <a:pt x="0" y="9335"/>
                </a:lnTo>
                <a:lnTo>
                  <a:pt x="0" y="9048"/>
                </a:lnTo>
                <a:lnTo>
                  <a:pt x="69" y="8761"/>
                </a:lnTo>
                <a:lnTo>
                  <a:pt x="552" y="6960"/>
                </a:lnTo>
                <a:lnTo>
                  <a:pt x="6550" y="655"/>
                </a:lnTo>
                <a:lnTo>
                  <a:pt x="8356" y="122"/>
                </a:lnTo>
                <a:lnTo>
                  <a:pt x="8618" y="40"/>
                </a:lnTo>
                <a:lnTo>
                  <a:pt x="8925" y="0"/>
                </a:lnTo>
                <a:lnTo>
                  <a:pt x="9183" y="40"/>
                </a:lnTo>
                <a:lnTo>
                  <a:pt x="12070" y="286"/>
                </a:lnTo>
                <a:lnTo>
                  <a:pt x="22170" y="9908"/>
                </a:lnTo>
                <a:lnTo>
                  <a:pt x="22551" y="12815"/>
                </a:lnTo>
                <a:lnTo>
                  <a:pt x="22584" y="13060"/>
                </a:lnTo>
                <a:lnTo>
                  <a:pt x="22588" y="13347"/>
                </a:lnTo>
                <a:lnTo>
                  <a:pt x="22514" y="13634"/>
                </a:lnTo>
                <a:lnTo>
                  <a:pt x="22031" y="15476"/>
                </a:lnTo>
                <a:lnTo>
                  <a:pt x="16037" y="21741"/>
                </a:lnTo>
                <a:lnTo>
                  <a:pt x="14227" y="22314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1143143" y="578345"/>
            <a:ext cx="22590" cy="2239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1123048" y="559071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59" h="22859">
                <a:moveTo>
                  <a:pt x="14227" y="22314"/>
                </a:moveTo>
                <a:lnTo>
                  <a:pt x="13965" y="22396"/>
                </a:lnTo>
                <a:lnTo>
                  <a:pt x="13662" y="22396"/>
                </a:lnTo>
                <a:lnTo>
                  <a:pt x="13400" y="22355"/>
                </a:lnTo>
                <a:lnTo>
                  <a:pt x="10514" y="22109"/>
                </a:lnTo>
                <a:lnTo>
                  <a:pt x="413" y="12487"/>
                </a:lnTo>
                <a:lnTo>
                  <a:pt x="36" y="9580"/>
                </a:lnTo>
                <a:lnTo>
                  <a:pt x="0" y="9335"/>
                </a:lnTo>
                <a:lnTo>
                  <a:pt x="0" y="9048"/>
                </a:lnTo>
                <a:lnTo>
                  <a:pt x="69" y="8761"/>
                </a:lnTo>
                <a:lnTo>
                  <a:pt x="552" y="6960"/>
                </a:lnTo>
                <a:lnTo>
                  <a:pt x="6546" y="655"/>
                </a:lnTo>
                <a:lnTo>
                  <a:pt x="8356" y="81"/>
                </a:lnTo>
                <a:lnTo>
                  <a:pt x="8622" y="0"/>
                </a:lnTo>
                <a:lnTo>
                  <a:pt x="8921" y="0"/>
                </a:lnTo>
                <a:lnTo>
                  <a:pt x="9183" y="40"/>
                </a:lnTo>
                <a:lnTo>
                  <a:pt x="12070" y="286"/>
                </a:lnTo>
                <a:lnTo>
                  <a:pt x="22170" y="9908"/>
                </a:lnTo>
                <a:lnTo>
                  <a:pt x="22551" y="12774"/>
                </a:lnTo>
                <a:lnTo>
                  <a:pt x="22584" y="13060"/>
                </a:lnTo>
                <a:lnTo>
                  <a:pt x="22584" y="13347"/>
                </a:lnTo>
                <a:lnTo>
                  <a:pt x="22518" y="13634"/>
                </a:lnTo>
                <a:lnTo>
                  <a:pt x="22031" y="15435"/>
                </a:lnTo>
                <a:lnTo>
                  <a:pt x="16033" y="21741"/>
                </a:lnTo>
                <a:lnTo>
                  <a:pt x="14227" y="22314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1168131" y="575243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1799" y="18465"/>
                </a:moveTo>
                <a:lnTo>
                  <a:pt x="11578" y="18547"/>
                </a:lnTo>
                <a:lnTo>
                  <a:pt x="11329" y="18547"/>
                </a:lnTo>
                <a:lnTo>
                  <a:pt x="11116" y="18547"/>
                </a:lnTo>
                <a:lnTo>
                  <a:pt x="8720" y="18342"/>
                </a:lnTo>
                <a:lnTo>
                  <a:pt x="339" y="10317"/>
                </a:lnTo>
                <a:lnTo>
                  <a:pt x="28" y="7943"/>
                </a:lnTo>
                <a:lnTo>
                  <a:pt x="0" y="7738"/>
                </a:lnTo>
                <a:lnTo>
                  <a:pt x="0" y="7492"/>
                </a:lnTo>
                <a:lnTo>
                  <a:pt x="53" y="7247"/>
                </a:lnTo>
                <a:lnTo>
                  <a:pt x="454" y="5732"/>
                </a:lnTo>
                <a:lnTo>
                  <a:pt x="5433" y="532"/>
                </a:lnTo>
                <a:lnTo>
                  <a:pt x="6927" y="40"/>
                </a:lnTo>
                <a:lnTo>
                  <a:pt x="7148" y="0"/>
                </a:lnTo>
                <a:lnTo>
                  <a:pt x="7402" y="0"/>
                </a:lnTo>
                <a:lnTo>
                  <a:pt x="7615" y="0"/>
                </a:lnTo>
                <a:lnTo>
                  <a:pt x="10006" y="204"/>
                </a:lnTo>
                <a:lnTo>
                  <a:pt x="18387" y="8229"/>
                </a:lnTo>
                <a:lnTo>
                  <a:pt x="18703" y="10604"/>
                </a:lnTo>
                <a:lnTo>
                  <a:pt x="18731" y="10809"/>
                </a:lnTo>
                <a:lnTo>
                  <a:pt x="18731" y="11054"/>
                </a:lnTo>
                <a:lnTo>
                  <a:pt x="18674" y="11259"/>
                </a:lnTo>
                <a:lnTo>
                  <a:pt x="18273" y="12815"/>
                </a:lnTo>
                <a:lnTo>
                  <a:pt x="13298" y="18015"/>
                </a:lnTo>
                <a:lnTo>
                  <a:pt x="11799" y="18465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779645" y="898093"/>
            <a:ext cx="11430" cy="29209"/>
          </a:xfrm>
          <a:custGeom>
            <a:avLst/>
            <a:gdLst/>
            <a:ahLst/>
            <a:cxnLst/>
            <a:rect l="l" t="t" r="r" b="b"/>
            <a:pathLst>
              <a:path w="11429" h="29209">
                <a:moveTo>
                  <a:pt x="11126" y="0"/>
                </a:moveTo>
                <a:lnTo>
                  <a:pt x="9215" y="0"/>
                </a:lnTo>
                <a:lnTo>
                  <a:pt x="7515" y="927"/>
                </a:lnTo>
                <a:lnTo>
                  <a:pt x="6457" y="2362"/>
                </a:lnTo>
                <a:lnTo>
                  <a:pt x="5013" y="4013"/>
                </a:lnTo>
                <a:lnTo>
                  <a:pt x="0" y="15151"/>
                </a:lnTo>
                <a:lnTo>
                  <a:pt x="298" y="17424"/>
                </a:lnTo>
                <a:lnTo>
                  <a:pt x="9507" y="29082"/>
                </a:lnTo>
                <a:lnTo>
                  <a:pt x="11126" y="29082"/>
                </a:lnTo>
                <a:lnTo>
                  <a:pt x="111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752331" y="916254"/>
            <a:ext cx="38735" cy="57785"/>
          </a:xfrm>
          <a:custGeom>
            <a:avLst/>
            <a:gdLst/>
            <a:ahLst/>
            <a:cxnLst/>
            <a:rect l="l" t="t" r="r" b="b"/>
            <a:pathLst>
              <a:path w="38734" h="57784">
                <a:moveTo>
                  <a:pt x="23072" y="50"/>
                </a:moveTo>
                <a:lnTo>
                  <a:pt x="22414" y="101"/>
                </a:lnTo>
                <a:lnTo>
                  <a:pt x="21684" y="241"/>
                </a:lnTo>
                <a:lnTo>
                  <a:pt x="20436" y="660"/>
                </a:lnTo>
                <a:lnTo>
                  <a:pt x="20152" y="812"/>
                </a:lnTo>
                <a:lnTo>
                  <a:pt x="17279" y="2158"/>
                </a:lnTo>
                <a:lnTo>
                  <a:pt x="0" y="25577"/>
                </a:lnTo>
                <a:lnTo>
                  <a:pt x="633" y="30403"/>
                </a:lnTo>
                <a:lnTo>
                  <a:pt x="6753" y="38125"/>
                </a:lnTo>
                <a:lnTo>
                  <a:pt x="20318" y="51079"/>
                </a:lnTo>
                <a:lnTo>
                  <a:pt x="28310" y="56845"/>
                </a:lnTo>
                <a:lnTo>
                  <a:pt x="33340" y="57264"/>
                </a:lnTo>
                <a:lnTo>
                  <a:pt x="33915" y="57264"/>
                </a:lnTo>
                <a:lnTo>
                  <a:pt x="38440" y="55968"/>
                </a:lnTo>
                <a:lnTo>
                  <a:pt x="38440" y="45339"/>
                </a:lnTo>
                <a:lnTo>
                  <a:pt x="32641" y="45339"/>
                </a:lnTo>
                <a:lnTo>
                  <a:pt x="30430" y="44234"/>
                </a:lnTo>
                <a:lnTo>
                  <a:pt x="25948" y="40449"/>
                </a:lnTo>
                <a:lnTo>
                  <a:pt x="16559" y="31483"/>
                </a:lnTo>
                <a:lnTo>
                  <a:pt x="12171" y="26657"/>
                </a:lnTo>
                <a:lnTo>
                  <a:pt x="11595" y="24853"/>
                </a:lnTo>
                <a:lnTo>
                  <a:pt x="12197" y="23685"/>
                </a:lnTo>
                <a:lnTo>
                  <a:pt x="14698" y="20789"/>
                </a:lnTo>
                <a:lnTo>
                  <a:pt x="20275" y="14960"/>
                </a:lnTo>
                <a:lnTo>
                  <a:pt x="23003" y="12369"/>
                </a:lnTo>
                <a:lnTo>
                  <a:pt x="24178" y="11671"/>
                </a:lnTo>
                <a:lnTo>
                  <a:pt x="38440" y="11671"/>
                </a:lnTo>
                <a:lnTo>
                  <a:pt x="38440" y="7658"/>
                </a:lnTo>
                <a:lnTo>
                  <a:pt x="25187" y="63"/>
                </a:lnTo>
                <a:lnTo>
                  <a:pt x="23072" y="50"/>
                </a:lnTo>
                <a:close/>
              </a:path>
              <a:path w="38734" h="57784">
                <a:moveTo>
                  <a:pt x="38440" y="11671"/>
                </a:moveTo>
                <a:lnTo>
                  <a:pt x="24178" y="11671"/>
                </a:lnTo>
                <a:lnTo>
                  <a:pt x="24577" y="11849"/>
                </a:lnTo>
                <a:lnTo>
                  <a:pt x="25495" y="12446"/>
                </a:lnTo>
                <a:lnTo>
                  <a:pt x="28533" y="14516"/>
                </a:lnTo>
                <a:lnTo>
                  <a:pt x="30563" y="16128"/>
                </a:lnTo>
                <a:lnTo>
                  <a:pt x="32641" y="17932"/>
                </a:lnTo>
                <a:lnTo>
                  <a:pt x="32641" y="45339"/>
                </a:lnTo>
                <a:lnTo>
                  <a:pt x="38440" y="45339"/>
                </a:lnTo>
                <a:lnTo>
                  <a:pt x="38440" y="11671"/>
                </a:lnTo>
                <a:close/>
              </a:path>
              <a:path w="38734" h="57784">
                <a:moveTo>
                  <a:pt x="24439" y="0"/>
                </a:moveTo>
                <a:lnTo>
                  <a:pt x="23813" y="0"/>
                </a:lnTo>
                <a:lnTo>
                  <a:pt x="23075" y="63"/>
                </a:lnTo>
                <a:lnTo>
                  <a:pt x="25187" y="63"/>
                </a:lnTo>
                <a:lnTo>
                  <a:pt x="24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758135" y="922032"/>
            <a:ext cx="32636" cy="4569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730756" y="950573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143" y="17892"/>
                </a:moveTo>
                <a:lnTo>
                  <a:pt x="0" y="18424"/>
                </a:lnTo>
                <a:lnTo>
                  <a:pt x="4" y="19038"/>
                </a:lnTo>
                <a:lnTo>
                  <a:pt x="73" y="19571"/>
                </a:lnTo>
                <a:lnTo>
                  <a:pt x="27886" y="45692"/>
                </a:lnTo>
                <a:lnTo>
                  <a:pt x="28504" y="45652"/>
                </a:lnTo>
                <a:lnTo>
                  <a:pt x="46102" y="27227"/>
                </a:lnTo>
                <a:lnTo>
                  <a:pt x="46094" y="26613"/>
                </a:lnTo>
                <a:lnTo>
                  <a:pt x="18743" y="40"/>
                </a:lnTo>
                <a:lnTo>
                  <a:pt x="18215" y="0"/>
                </a:lnTo>
                <a:lnTo>
                  <a:pt x="17597" y="0"/>
                </a:lnTo>
                <a:lnTo>
                  <a:pt x="17061" y="204"/>
                </a:lnTo>
                <a:lnTo>
                  <a:pt x="13372" y="1351"/>
                </a:lnTo>
                <a:lnTo>
                  <a:pt x="1130" y="14166"/>
                </a:lnTo>
                <a:lnTo>
                  <a:pt x="143" y="17892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730850" y="950620"/>
            <a:ext cx="46001" cy="4569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703442" y="979151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143" y="17892"/>
                </a:moveTo>
                <a:lnTo>
                  <a:pt x="0" y="18465"/>
                </a:lnTo>
                <a:lnTo>
                  <a:pt x="4" y="19079"/>
                </a:lnTo>
                <a:lnTo>
                  <a:pt x="77" y="19571"/>
                </a:lnTo>
                <a:lnTo>
                  <a:pt x="27886" y="45692"/>
                </a:lnTo>
                <a:lnTo>
                  <a:pt x="28504" y="45692"/>
                </a:lnTo>
                <a:lnTo>
                  <a:pt x="29041" y="45529"/>
                </a:lnTo>
                <a:lnTo>
                  <a:pt x="32730" y="44341"/>
                </a:lnTo>
                <a:lnTo>
                  <a:pt x="44972" y="31526"/>
                </a:lnTo>
                <a:lnTo>
                  <a:pt x="45959" y="27800"/>
                </a:lnTo>
                <a:lnTo>
                  <a:pt x="46102" y="27268"/>
                </a:lnTo>
                <a:lnTo>
                  <a:pt x="18743" y="40"/>
                </a:lnTo>
                <a:lnTo>
                  <a:pt x="18215" y="0"/>
                </a:lnTo>
                <a:lnTo>
                  <a:pt x="17597" y="40"/>
                </a:lnTo>
                <a:lnTo>
                  <a:pt x="17061" y="204"/>
                </a:lnTo>
                <a:lnTo>
                  <a:pt x="13372" y="1351"/>
                </a:lnTo>
                <a:lnTo>
                  <a:pt x="1130" y="14166"/>
                </a:lnTo>
                <a:lnTo>
                  <a:pt x="143" y="17892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703534" y="979208"/>
            <a:ext cx="46003" cy="4570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867365" y="739000"/>
            <a:ext cx="20320" cy="7620"/>
          </a:xfrm>
          <a:custGeom>
            <a:avLst/>
            <a:gdLst/>
            <a:ahLst/>
            <a:cxnLst/>
            <a:rect l="l" t="t" r="r" b="b"/>
            <a:pathLst>
              <a:path w="20319" h="7620">
                <a:moveTo>
                  <a:pt x="8702" y="50"/>
                </a:moveTo>
                <a:lnTo>
                  <a:pt x="0" y="5816"/>
                </a:lnTo>
                <a:lnTo>
                  <a:pt x="0" y="7569"/>
                </a:lnTo>
                <a:lnTo>
                  <a:pt x="19973" y="7569"/>
                </a:lnTo>
                <a:lnTo>
                  <a:pt x="19973" y="5308"/>
                </a:lnTo>
                <a:lnTo>
                  <a:pt x="18684" y="3352"/>
                </a:lnTo>
                <a:lnTo>
                  <a:pt x="16804" y="2400"/>
                </a:lnTo>
                <a:lnTo>
                  <a:pt x="15858" y="1828"/>
                </a:lnTo>
                <a:lnTo>
                  <a:pt x="14951" y="1358"/>
                </a:lnTo>
                <a:lnTo>
                  <a:pt x="12866" y="482"/>
                </a:lnTo>
                <a:lnTo>
                  <a:pt x="11682" y="152"/>
                </a:lnTo>
                <a:lnTo>
                  <a:pt x="10800" y="76"/>
                </a:lnTo>
                <a:lnTo>
                  <a:pt x="8702" y="76"/>
                </a:lnTo>
                <a:close/>
              </a:path>
              <a:path w="20319" h="7620">
                <a:moveTo>
                  <a:pt x="9436" y="0"/>
                </a:moveTo>
                <a:lnTo>
                  <a:pt x="8702" y="76"/>
                </a:lnTo>
                <a:lnTo>
                  <a:pt x="10800" y="76"/>
                </a:lnTo>
                <a:lnTo>
                  <a:pt x="10066" y="12"/>
                </a:lnTo>
                <a:lnTo>
                  <a:pt x="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771051" y="826858"/>
            <a:ext cx="20320" cy="46355"/>
          </a:xfrm>
          <a:custGeom>
            <a:avLst/>
            <a:gdLst/>
            <a:ahLst/>
            <a:cxnLst/>
            <a:rect l="l" t="t" r="r" b="b"/>
            <a:pathLst>
              <a:path w="20320" h="46355">
                <a:moveTo>
                  <a:pt x="19720" y="0"/>
                </a:moveTo>
                <a:lnTo>
                  <a:pt x="18256" y="0"/>
                </a:lnTo>
                <a:lnTo>
                  <a:pt x="16912" y="546"/>
                </a:lnTo>
                <a:lnTo>
                  <a:pt x="15890" y="1447"/>
                </a:lnTo>
                <a:lnTo>
                  <a:pt x="13060" y="3721"/>
                </a:lnTo>
                <a:lnTo>
                  <a:pt x="0" y="23507"/>
                </a:lnTo>
                <a:lnTo>
                  <a:pt x="425" y="26720"/>
                </a:lnTo>
                <a:lnTo>
                  <a:pt x="18338" y="46139"/>
                </a:lnTo>
                <a:lnTo>
                  <a:pt x="19720" y="46139"/>
                </a:lnTo>
                <a:lnTo>
                  <a:pt x="19720" y="25946"/>
                </a:lnTo>
                <a:lnTo>
                  <a:pt x="13921" y="25946"/>
                </a:lnTo>
                <a:lnTo>
                  <a:pt x="12711" y="24434"/>
                </a:lnTo>
                <a:lnTo>
                  <a:pt x="11873" y="23291"/>
                </a:lnTo>
                <a:lnTo>
                  <a:pt x="11620" y="22758"/>
                </a:lnTo>
                <a:lnTo>
                  <a:pt x="11988" y="22136"/>
                </a:lnTo>
                <a:lnTo>
                  <a:pt x="12795" y="21107"/>
                </a:lnTo>
                <a:lnTo>
                  <a:pt x="13921" y="19773"/>
                </a:lnTo>
                <a:lnTo>
                  <a:pt x="19720" y="19773"/>
                </a:lnTo>
                <a:lnTo>
                  <a:pt x="19720" y="0"/>
                </a:lnTo>
                <a:close/>
              </a:path>
              <a:path w="20320" h="46355">
                <a:moveTo>
                  <a:pt x="19720" y="19773"/>
                </a:moveTo>
                <a:lnTo>
                  <a:pt x="13921" y="19773"/>
                </a:lnTo>
                <a:lnTo>
                  <a:pt x="13921" y="25946"/>
                </a:lnTo>
                <a:lnTo>
                  <a:pt x="19720" y="25946"/>
                </a:lnTo>
                <a:lnTo>
                  <a:pt x="19720" y="197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743742" y="853363"/>
            <a:ext cx="47625" cy="57785"/>
          </a:xfrm>
          <a:custGeom>
            <a:avLst/>
            <a:gdLst/>
            <a:ahLst/>
            <a:cxnLst/>
            <a:rect l="l" t="t" r="r" b="b"/>
            <a:pathLst>
              <a:path w="47625" h="57784">
                <a:moveTo>
                  <a:pt x="23072" y="50"/>
                </a:moveTo>
                <a:lnTo>
                  <a:pt x="0" y="25590"/>
                </a:lnTo>
                <a:lnTo>
                  <a:pt x="633" y="30403"/>
                </a:lnTo>
                <a:lnTo>
                  <a:pt x="28309" y="56845"/>
                </a:lnTo>
                <a:lnTo>
                  <a:pt x="33270" y="57251"/>
                </a:lnTo>
                <a:lnTo>
                  <a:pt x="33839" y="57251"/>
                </a:lnTo>
                <a:lnTo>
                  <a:pt x="34484" y="57188"/>
                </a:lnTo>
                <a:lnTo>
                  <a:pt x="35120" y="57162"/>
                </a:lnTo>
                <a:lnTo>
                  <a:pt x="47029" y="48818"/>
                </a:lnTo>
                <a:lnTo>
                  <a:pt x="47029" y="45681"/>
                </a:lnTo>
                <a:lnTo>
                  <a:pt x="33403" y="45681"/>
                </a:lnTo>
                <a:lnTo>
                  <a:pt x="47029" y="45669"/>
                </a:lnTo>
                <a:lnTo>
                  <a:pt x="33313" y="45605"/>
                </a:lnTo>
                <a:lnTo>
                  <a:pt x="31474" y="45110"/>
                </a:lnTo>
                <a:lnTo>
                  <a:pt x="26459" y="40944"/>
                </a:lnTo>
                <a:lnTo>
                  <a:pt x="16559" y="31483"/>
                </a:lnTo>
                <a:lnTo>
                  <a:pt x="12167" y="26657"/>
                </a:lnTo>
                <a:lnTo>
                  <a:pt x="11595" y="24853"/>
                </a:lnTo>
                <a:lnTo>
                  <a:pt x="12199" y="23685"/>
                </a:lnTo>
                <a:lnTo>
                  <a:pt x="14701" y="20789"/>
                </a:lnTo>
                <a:lnTo>
                  <a:pt x="20295" y="14935"/>
                </a:lnTo>
                <a:lnTo>
                  <a:pt x="23042" y="12331"/>
                </a:lnTo>
                <a:lnTo>
                  <a:pt x="24202" y="11658"/>
                </a:lnTo>
                <a:lnTo>
                  <a:pt x="43048" y="11658"/>
                </a:lnTo>
                <a:lnTo>
                  <a:pt x="40881" y="9664"/>
                </a:lnTo>
                <a:lnTo>
                  <a:pt x="32975" y="3213"/>
                </a:lnTo>
                <a:lnTo>
                  <a:pt x="28180" y="330"/>
                </a:lnTo>
                <a:lnTo>
                  <a:pt x="25159" y="63"/>
                </a:lnTo>
                <a:lnTo>
                  <a:pt x="23072" y="50"/>
                </a:lnTo>
                <a:close/>
              </a:path>
              <a:path w="47625" h="57784">
                <a:moveTo>
                  <a:pt x="34802" y="57188"/>
                </a:moveTo>
                <a:lnTo>
                  <a:pt x="34484" y="57188"/>
                </a:lnTo>
                <a:lnTo>
                  <a:pt x="34802" y="57188"/>
                </a:lnTo>
                <a:close/>
              </a:path>
              <a:path w="47625" h="57784">
                <a:moveTo>
                  <a:pt x="47029" y="45669"/>
                </a:moveTo>
                <a:lnTo>
                  <a:pt x="33442" y="45681"/>
                </a:lnTo>
                <a:lnTo>
                  <a:pt x="47029" y="45681"/>
                </a:lnTo>
                <a:close/>
              </a:path>
              <a:path w="47625" h="57784">
                <a:moveTo>
                  <a:pt x="43048" y="11658"/>
                </a:moveTo>
                <a:lnTo>
                  <a:pt x="24202" y="11658"/>
                </a:lnTo>
                <a:lnTo>
                  <a:pt x="25148" y="11963"/>
                </a:lnTo>
                <a:lnTo>
                  <a:pt x="27565" y="13728"/>
                </a:lnTo>
                <a:lnTo>
                  <a:pt x="34160" y="19100"/>
                </a:lnTo>
                <a:lnTo>
                  <a:pt x="38102" y="22872"/>
                </a:lnTo>
                <a:lnTo>
                  <a:pt x="41230" y="26390"/>
                </a:lnTo>
                <a:lnTo>
                  <a:pt x="41230" y="38150"/>
                </a:lnTo>
                <a:lnTo>
                  <a:pt x="33313" y="45605"/>
                </a:lnTo>
                <a:lnTo>
                  <a:pt x="47029" y="45605"/>
                </a:lnTo>
                <a:lnTo>
                  <a:pt x="47029" y="15633"/>
                </a:lnTo>
                <a:lnTo>
                  <a:pt x="44124" y="12649"/>
                </a:lnTo>
                <a:lnTo>
                  <a:pt x="43048" y="11658"/>
                </a:lnTo>
                <a:close/>
              </a:path>
              <a:path w="47625" h="57784">
                <a:moveTo>
                  <a:pt x="24439" y="0"/>
                </a:moveTo>
                <a:lnTo>
                  <a:pt x="23809" y="0"/>
                </a:lnTo>
                <a:lnTo>
                  <a:pt x="23075" y="63"/>
                </a:lnTo>
                <a:lnTo>
                  <a:pt x="25159" y="63"/>
                </a:lnTo>
                <a:lnTo>
                  <a:pt x="24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749545" y="859142"/>
            <a:ext cx="41203" cy="4570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722166" y="887683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143" y="17892"/>
                </a:moveTo>
                <a:lnTo>
                  <a:pt x="0" y="18424"/>
                </a:lnTo>
                <a:lnTo>
                  <a:pt x="4" y="19038"/>
                </a:lnTo>
                <a:lnTo>
                  <a:pt x="73" y="19571"/>
                </a:lnTo>
                <a:lnTo>
                  <a:pt x="27886" y="45692"/>
                </a:lnTo>
                <a:lnTo>
                  <a:pt x="28500" y="45652"/>
                </a:lnTo>
                <a:lnTo>
                  <a:pt x="46098" y="27227"/>
                </a:lnTo>
                <a:lnTo>
                  <a:pt x="46094" y="26613"/>
                </a:lnTo>
                <a:lnTo>
                  <a:pt x="18739" y="40"/>
                </a:lnTo>
                <a:lnTo>
                  <a:pt x="18211" y="0"/>
                </a:lnTo>
                <a:lnTo>
                  <a:pt x="17597" y="0"/>
                </a:lnTo>
                <a:lnTo>
                  <a:pt x="17057" y="204"/>
                </a:lnTo>
                <a:lnTo>
                  <a:pt x="13368" y="1351"/>
                </a:lnTo>
                <a:lnTo>
                  <a:pt x="1130" y="14166"/>
                </a:lnTo>
                <a:lnTo>
                  <a:pt x="143" y="17892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722257" y="887730"/>
            <a:ext cx="46000" cy="4569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761112" y="979258"/>
            <a:ext cx="29845" cy="56515"/>
          </a:xfrm>
          <a:custGeom>
            <a:avLst/>
            <a:gdLst/>
            <a:ahLst/>
            <a:cxnLst/>
            <a:rect l="l" t="t" r="r" b="b"/>
            <a:pathLst>
              <a:path w="29845" h="56515">
                <a:moveTo>
                  <a:pt x="24519" y="0"/>
                </a:moveTo>
                <a:lnTo>
                  <a:pt x="0" y="26161"/>
                </a:lnTo>
                <a:lnTo>
                  <a:pt x="482" y="29845"/>
                </a:lnTo>
                <a:lnTo>
                  <a:pt x="4838" y="35813"/>
                </a:lnTo>
                <a:lnTo>
                  <a:pt x="15403" y="46735"/>
                </a:lnTo>
                <a:lnTo>
                  <a:pt x="21772" y="52184"/>
                </a:lnTo>
                <a:lnTo>
                  <a:pt x="26379" y="54902"/>
                </a:lnTo>
                <a:lnTo>
                  <a:pt x="27312" y="55537"/>
                </a:lnTo>
                <a:lnTo>
                  <a:pt x="28442" y="55918"/>
                </a:lnTo>
                <a:lnTo>
                  <a:pt x="29659" y="55918"/>
                </a:lnTo>
                <a:lnTo>
                  <a:pt x="29659" y="38455"/>
                </a:lnTo>
                <a:lnTo>
                  <a:pt x="23860" y="38455"/>
                </a:lnTo>
                <a:lnTo>
                  <a:pt x="22066" y="36855"/>
                </a:lnTo>
                <a:lnTo>
                  <a:pt x="20263" y="35115"/>
                </a:lnTo>
                <a:lnTo>
                  <a:pt x="14902" y="29565"/>
                </a:lnTo>
                <a:lnTo>
                  <a:pt x="11983" y="26161"/>
                </a:lnTo>
                <a:lnTo>
                  <a:pt x="11519" y="24841"/>
                </a:lnTo>
                <a:lnTo>
                  <a:pt x="12131" y="23660"/>
                </a:lnTo>
                <a:lnTo>
                  <a:pt x="14629" y="20777"/>
                </a:lnTo>
                <a:lnTo>
                  <a:pt x="20022" y="15125"/>
                </a:lnTo>
                <a:lnTo>
                  <a:pt x="22582" y="12687"/>
                </a:lnTo>
                <a:lnTo>
                  <a:pt x="23860" y="11810"/>
                </a:lnTo>
                <a:lnTo>
                  <a:pt x="29659" y="11810"/>
                </a:lnTo>
                <a:lnTo>
                  <a:pt x="29659" y="1587"/>
                </a:lnTo>
                <a:lnTo>
                  <a:pt x="29458" y="1473"/>
                </a:lnTo>
                <a:lnTo>
                  <a:pt x="27712" y="647"/>
                </a:lnTo>
                <a:lnTo>
                  <a:pt x="26409" y="228"/>
                </a:lnTo>
                <a:lnTo>
                  <a:pt x="24519" y="0"/>
                </a:lnTo>
                <a:close/>
              </a:path>
              <a:path w="29845" h="56515">
                <a:moveTo>
                  <a:pt x="29659" y="11810"/>
                </a:moveTo>
                <a:lnTo>
                  <a:pt x="23860" y="11810"/>
                </a:lnTo>
                <a:lnTo>
                  <a:pt x="23860" y="38455"/>
                </a:lnTo>
                <a:lnTo>
                  <a:pt x="29659" y="38455"/>
                </a:lnTo>
                <a:lnTo>
                  <a:pt x="29659" y="118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739456" y="1013544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5">
                <a:moveTo>
                  <a:pt x="29045" y="45529"/>
                </a:moveTo>
                <a:lnTo>
                  <a:pt x="28504" y="45692"/>
                </a:lnTo>
                <a:lnTo>
                  <a:pt x="27886" y="45733"/>
                </a:lnTo>
                <a:lnTo>
                  <a:pt x="27362" y="45652"/>
                </a:lnTo>
                <a:lnTo>
                  <a:pt x="4" y="19079"/>
                </a:lnTo>
                <a:lnTo>
                  <a:pt x="0" y="18465"/>
                </a:lnTo>
                <a:lnTo>
                  <a:pt x="143" y="17933"/>
                </a:lnTo>
                <a:lnTo>
                  <a:pt x="1130" y="14166"/>
                </a:lnTo>
                <a:lnTo>
                  <a:pt x="13372" y="1351"/>
                </a:lnTo>
                <a:lnTo>
                  <a:pt x="17061" y="204"/>
                </a:lnTo>
                <a:lnTo>
                  <a:pt x="17597" y="40"/>
                </a:lnTo>
                <a:lnTo>
                  <a:pt x="18215" y="0"/>
                </a:lnTo>
                <a:lnTo>
                  <a:pt x="18748" y="81"/>
                </a:lnTo>
                <a:lnTo>
                  <a:pt x="46098" y="26654"/>
                </a:lnTo>
                <a:lnTo>
                  <a:pt x="46102" y="27268"/>
                </a:lnTo>
                <a:lnTo>
                  <a:pt x="45959" y="27800"/>
                </a:lnTo>
                <a:lnTo>
                  <a:pt x="44972" y="31567"/>
                </a:lnTo>
                <a:lnTo>
                  <a:pt x="32734" y="44382"/>
                </a:lnTo>
                <a:lnTo>
                  <a:pt x="29045" y="45529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739451" y="1013625"/>
            <a:ext cx="46101" cy="4569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695040" y="914788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143" y="17892"/>
                </a:moveTo>
                <a:lnTo>
                  <a:pt x="0" y="18465"/>
                </a:lnTo>
                <a:lnTo>
                  <a:pt x="8" y="19079"/>
                </a:lnTo>
                <a:lnTo>
                  <a:pt x="73" y="19611"/>
                </a:lnTo>
                <a:lnTo>
                  <a:pt x="27886" y="45692"/>
                </a:lnTo>
                <a:lnTo>
                  <a:pt x="28504" y="45692"/>
                </a:lnTo>
                <a:lnTo>
                  <a:pt x="29045" y="45529"/>
                </a:lnTo>
                <a:lnTo>
                  <a:pt x="32730" y="44382"/>
                </a:lnTo>
                <a:lnTo>
                  <a:pt x="44972" y="31567"/>
                </a:lnTo>
                <a:lnTo>
                  <a:pt x="45959" y="27800"/>
                </a:lnTo>
                <a:lnTo>
                  <a:pt x="46102" y="27268"/>
                </a:lnTo>
                <a:lnTo>
                  <a:pt x="18743" y="40"/>
                </a:lnTo>
                <a:lnTo>
                  <a:pt x="18215" y="0"/>
                </a:lnTo>
                <a:lnTo>
                  <a:pt x="17597" y="40"/>
                </a:lnTo>
                <a:lnTo>
                  <a:pt x="17061" y="204"/>
                </a:lnTo>
                <a:lnTo>
                  <a:pt x="13372" y="1351"/>
                </a:lnTo>
                <a:lnTo>
                  <a:pt x="1130" y="14166"/>
                </a:lnTo>
                <a:lnTo>
                  <a:pt x="143" y="17892"/>
                </a:lnTo>
                <a:close/>
              </a:path>
            </a:pathLst>
          </a:custGeom>
          <a:ln w="11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634679" y="842886"/>
            <a:ext cx="156091" cy="25882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806745" y="1096136"/>
            <a:ext cx="488950" cy="66040"/>
          </a:xfrm>
          <a:custGeom>
            <a:avLst/>
            <a:gdLst/>
            <a:ahLst/>
            <a:cxnLst/>
            <a:rect l="l" t="t" r="r" b="b"/>
            <a:pathLst>
              <a:path w="488950" h="66040">
                <a:moveTo>
                  <a:pt x="25356" y="25082"/>
                </a:moveTo>
                <a:lnTo>
                  <a:pt x="16278" y="25082"/>
                </a:lnTo>
                <a:lnTo>
                  <a:pt x="16669" y="26466"/>
                </a:lnTo>
                <a:lnTo>
                  <a:pt x="17136" y="27863"/>
                </a:lnTo>
                <a:lnTo>
                  <a:pt x="17974" y="30149"/>
                </a:lnTo>
                <a:lnTo>
                  <a:pt x="18812" y="32042"/>
                </a:lnTo>
                <a:lnTo>
                  <a:pt x="34653" y="65951"/>
                </a:lnTo>
                <a:lnTo>
                  <a:pt x="43822" y="46710"/>
                </a:lnTo>
                <a:lnTo>
                  <a:pt x="34653" y="46710"/>
                </a:lnTo>
                <a:lnTo>
                  <a:pt x="33151" y="42748"/>
                </a:lnTo>
                <a:lnTo>
                  <a:pt x="31690" y="39039"/>
                </a:lnTo>
                <a:lnTo>
                  <a:pt x="25356" y="25082"/>
                </a:lnTo>
                <a:close/>
              </a:path>
              <a:path w="488950" h="66040">
                <a:moveTo>
                  <a:pt x="13975" y="0"/>
                </a:moveTo>
                <a:lnTo>
                  <a:pt x="0" y="63474"/>
                </a:lnTo>
                <a:lnTo>
                  <a:pt x="8848" y="63474"/>
                </a:lnTo>
                <a:lnTo>
                  <a:pt x="16278" y="25082"/>
                </a:lnTo>
                <a:lnTo>
                  <a:pt x="25356" y="25082"/>
                </a:lnTo>
                <a:lnTo>
                  <a:pt x="13975" y="0"/>
                </a:lnTo>
                <a:close/>
              </a:path>
              <a:path w="488950" h="66040">
                <a:moveTo>
                  <a:pt x="60746" y="25082"/>
                </a:moveTo>
                <a:lnTo>
                  <a:pt x="52837" y="25082"/>
                </a:lnTo>
                <a:lnTo>
                  <a:pt x="53402" y="29502"/>
                </a:lnTo>
                <a:lnTo>
                  <a:pt x="53693" y="32042"/>
                </a:lnTo>
                <a:lnTo>
                  <a:pt x="53816" y="32931"/>
                </a:lnTo>
                <a:lnTo>
                  <a:pt x="60462" y="63474"/>
                </a:lnTo>
                <a:lnTo>
                  <a:pt x="69392" y="63474"/>
                </a:lnTo>
                <a:lnTo>
                  <a:pt x="60746" y="25082"/>
                </a:lnTo>
                <a:close/>
              </a:path>
              <a:path w="488950" h="66040">
                <a:moveTo>
                  <a:pt x="55097" y="0"/>
                </a:moveTo>
                <a:lnTo>
                  <a:pt x="38044" y="38404"/>
                </a:lnTo>
                <a:lnTo>
                  <a:pt x="37779" y="39039"/>
                </a:lnTo>
                <a:lnTo>
                  <a:pt x="36058" y="42887"/>
                </a:lnTo>
                <a:lnTo>
                  <a:pt x="35218" y="44958"/>
                </a:lnTo>
                <a:lnTo>
                  <a:pt x="34653" y="46710"/>
                </a:lnTo>
                <a:lnTo>
                  <a:pt x="43822" y="46710"/>
                </a:lnTo>
                <a:lnTo>
                  <a:pt x="52837" y="25082"/>
                </a:lnTo>
                <a:lnTo>
                  <a:pt x="60746" y="25082"/>
                </a:lnTo>
                <a:lnTo>
                  <a:pt x="55097" y="0"/>
                </a:lnTo>
                <a:close/>
              </a:path>
              <a:path w="488950" h="66040">
                <a:moveTo>
                  <a:pt x="168508" y="2552"/>
                </a:moveTo>
                <a:lnTo>
                  <a:pt x="135503" y="2552"/>
                </a:lnTo>
                <a:lnTo>
                  <a:pt x="135503" y="63474"/>
                </a:lnTo>
                <a:lnTo>
                  <a:pt x="168508" y="63474"/>
                </a:lnTo>
                <a:lnTo>
                  <a:pt x="168508" y="54622"/>
                </a:lnTo>
                <a:lnTo>
                  <a:pt x="145101" y="54622"/>
                </a:lnTo>
                <a:lnTo>
                  <a:pt x="145101" y="34937"/>
                </a:lnTo>
                <a:lnTo>
                  <a:pt x="168508" y="34937"/>
                </a:lnTo>
                <a:lnTo>
                  <a:pt x="168508" y="26238"/>
                </a:lnTo>
                <a:lnTo>
                  <a:pt x="145101" y="26238"/>
                </a:lnTo>
                <a:lnTo>
                  <a:pt x="145101" y="10998"/>
                </a:lnTo>
                <a:lnTo>
                  <a:pt x="168508" y="10998"/>
                </a:lnTo>
                <a:lnTo>
                  <a:pt x="168508" y="2552"/>
                </a:lnTo>
                <a:close/>
              </a:path>
              <a:path w="488950" h="66040">
                <a:moveTo>
                  <a:pt x="259336" y="2552"/>
                </a:moveTo>
                <a:lnTo>
                  <a:pt x="237956" y="2552"/>
                </a:lnTo>
                <a:lnTo>
                  <a:pt x="237956" y="63474"/>
                </a:lnTo>
                <a:lnTo>
                  <a:pt x="260466" y="63474"/>
                </a:lnTo>
                <a:lnTo>
                  <a:pt x="265607" y="63042"/>
                </a:lnTo>
                <a:lnTo>
                  <a:pt x="272210" y="61290"/>
                </a:lnTo>
                <a:lnTo>
                  <a:pt x="275148" y="59829"/>
                </a:lnTo>
                <a:lnTo>
                  <a:pt x="281160" y="55054"/>
                </a:lnTo>
                <a:lnTo>
                  <a:pt x="281550" y="54533"/>
                </a:lnTo>
                <a:lnTo>
                  <a:pt x="247549" y="54533"/>
                </a:lnTo>
                <a:lnTo>
                  <a:pt x="247549" y="11417"/>
                </a:lnTo>
                <a:lnTo>
                  <a:pt x="281512" y="11417"/>
                </a:lnTo>
                <a:lnTo>
                  <a:pt x="281160" y="10947"/>
                </a:lnTo>
                <a:lnTo>
                  <a:pt x="275148" y="6210"/>
                </a:lnTo>
                <a:lnTo>
                  <a:pt x="272141" y="4749"/>
                </a:lnTo>
                <a:lnTo>
                  <a:pt x="265262" y="2997"/>
                </a:lnTo>
                <a:lnTo>
                  <a:pt x="259336" y="2552"/>
                </a:lnTo>
                <a:close/>
              </a:path>
              <a:path w="488950" h="66040">
                <a:moveTo>
                  <a:pt x="281512" y="11417"/>
                </a:moveTo>
                <a:lnTo>
                  <a:pt x="259458" y="11417"/>
                </a:lnTo>
                <a:lnTo>
                  <a:pt x="263113" y="11722"/>
                </a:lnTo>
                <a:lnTo>
                  <a:pt x="267771" y="12941"/>
                </a:lnTo>
                <a:lnTo>
                  <a:pt x="278154" y="29083"/>
                </a:lnTo>
                <a:lnTo>
                  <a:pt x="278154" y="36855"/>
                </a:lnTo>
                <a:lnTo>
                  <a:pt x="260078" y="54533"/>
                </a:lnTo>
                <a:lnTo>
                  <a:pt x="281550" y="54533"/>
                </a:lnTo>
                <a:lnTo>
                  <a:pt x="283748" y="51600"/>
                </a:lnTo>
                <a:lnTo>
                  <a:pt x="287279" y="43256"/>
                </a:lnTo>
                <a:lnTo>
                  <a:pt x="288161" y="38468"/>
                </a:lnTo>
                <a:lnTo>
                  <a:pt x="288161" y="27647"/>
                </a:lnTo>
                <a:lnTo>
                  <a:pt x="287279" y="22834"/>
                </a:lnTo>
                <a:lnTo>
                  <a:pt x="283748" y="14401"/>
                </a:lnTo>
                <a:lnTo>
                  <a:pt x="281512" y="11417"/>
                </a:lnTo>
                <a:close/>
              </a:path>
              <a:path w="488950" h="66040">
                <a:moveTo>
                  <a:pt x="367369" y="2552"/>
                </a:moveTo>
                <a:lnTo>
                  <a:pt x="357775" y="2552"/>
                </a:lnTo>
                <a:lnTo>
                  <a:pt x="357775" y="63474"/>
                </a:lnTo>
                <a:lnTo>
                  <a:pt x="367369" y="63474"/>
                </a:lnTo>
                <a:lnTo>
                  <a:pt x="367369" y="2552"/>
                </a:lnTo>
                <a:close/>
              </a:path>
              <a:path w="488950" h="66040">
                <a:moveTo>
                  <a:pt x="460237" y="177"/>
                </a:moveTo>
                <a:lnTo>
                  <a:pt x="431606" y="63474"/>
                </a:lnTo>
                <a:lnTo>
                  <a:pt x="441698" y="63474"/>
                </a:lnTo>
                <a:lnTo>
                  <a:pt x="448562" y="47802"/>
                </a:lnTo>
                <a:lnTo>
                  <a:pt x="481761" y="47802"/>
                </a:lnTo>
                <a:lnTo>
                  <a:pt x="478025" y="39535"/>
                </a:lnTo>
                <a:lnTo>
                  <a:pt x="452120" y="39535"/>
                </a:lnTo>
                <a:lnTo>
                  <a:pt x="458185" y="25653"/>
                </a:lnTo>
                <a:lnTo>
                  <a:pt x="458927" y="23622"/>
                </a:lnTo>
                <a:lnTo>
                  <a:pt x="459658" y="21310"/>
                </a:lnTo>
                <a:lnTo>
                  <a:pt x="460004" y="20078"/>
                </a:lnTo>
                <a:lnTo>
                  <a:pt x="460320" y="18745"/>
                </a:lnTo>
                <a:lnTo>
                  <a:pt x="468629" y="18745"/>
                </a:lnTo>
                <a:lnTo>
                  <a:pt x="460237" y="177"/>
                </a:lnTo>
                <a:close/>
              </a:path>
              <a:path w="488950" h="66040">
                <a:moveTo>
                  <a:pt x="481761" y="47802"/>
                </a:moveTo>
                <a:lnTo>
                  <a:pt x="471991" y="47802"/>
                </a:lnTo>
                <a:lnTo>
                  <a:pt x="478697" y="63474"/>
                </a:lnTo>
                <a:lnTo>
                  <a:pt x="488844" y="63474"/>
                </a:lnTo>
                <a:lnTo>
                  <a:pt x="481761" y="47802"/>
                </a:lnTo>
                <a:close/>
              </a:path>
              <a:path w="488950" h="66040">
                <a:moveTo>
                  <a:pt x="468629" y="18745"/>
                </a:moveTo>
                <a:lnTo>
                  <a:pt x="460320" y="18745"/>
                </a:lnTo>
                <a:lnTo>
                  <a:pt x="460691" y="20167"/>
                </a:lnTo>
                <a:lnTo>
                  <a:pt x="461081" y="21450"/>
                </a:lnTo>
                <a:lnTo>
                  <a:pt x="461821" y="23749"/>
                </a:lnTo>
                <a:lnTo>
                  <a:pt x="462541" y="25653"/>
                </a:lnTo>
                <a:lnTo>
                  <a:pt x="468600" y="39535"/>
                </a:lnTo>
                <a:lnTo>
                  <a:pt x="478025" y="39535"/>
                </a:lnTo>
                <a:lnTo>
                  <a:pt x="468629" y="187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809924" y="765708"/>
            <a:ext cx="509270" cy="311785"/>
          </a:xfrm>
          <a:custGeom>
            <a:avLst/>
            <a:gdLst/>
            <a:ahLst/>
            <a:cxnLst/>
            <a:rect l="l" t="t" r="r" b="b"/>
            <a:pathLst>
              <a:path w="509269" h="311784">
                <a:moveTo>
                  <a:pt x="122831" y="0"/>
                </a:moveTo>
                <a:lnTo>
                  <a:pt x="0" y="0"/>
                </a:lnTo>
                <a:lnTo>
                  <a:pt x="0" y="311353"/>
                </a:lnTo>
                <a:lnTo>
                  <a:pt x="122831" y="311353"/>
                </a:lnTo>
                <a:lnTo>
                  <a:pt x="138131" y="309653"/>
                </a:lnTo>
                <a:lnTo>
                  <a:pt x="149061" y="304553"/>
                </a:lnTo>
                <a:lnTo>
                  <a:pt x="155618" y="296056"/>
                </a:lnTo>
                <a:lnTo>
                  <a:pt x="157805" y="284162"/>
                </a:lnTo>
                <a:lnTo>
                  <a:pt x="157805" y="256984"/>
                </a:lnTo>
                <a:lnTo>
                  <a:pt x="70371" y="256984"/>
                </a:lnTo>
                <a:lnTo>
                  <a:pt x="70371" y="136778"/>
                </a:lnTo>
                <a:lnTo>
                  <a:pt x="157805" y="136778"/>
                </a:lnTo>
                <a:lnTo>
                  <a:pt x="157805" y="116941"/>
                </a:lnTo>
                <a:lnTo>
                  <a:pt x="151977" y="110896"/>
                </a:lnTo>
                <a:lnTo>
                  <a:pt x="140321" y="109169"/>
                </a:lnTo>
                <a:lnTo>
                  <a:pt x="151977" y="107734"/>
                </a:lnTo>
                <a:lnTo>
                  <a:pt x="157805" y="101841"/>
                </a:lnTo>
                <a:lnTo>
                  <a:pt x="157805" y="81991"/>
                </a:lnTo>
                <a:lnTo>
                  <a:pt x="70371" y="81991"/>
                </a:lnTo>
                <a:lnTo>
                  <a:pt x="70371" y="54800"/>
                </a:lnTo>
                <a:lnTo>
                  <a:pt x="157805" y="54800"/>
                </a:lnTo>
                <a:lnTo>
                  <a:pt x="157805" y="27622"/>
                </a:lnTo>
                <a:lnTo>
                  <a:pt x="155619" y="15537"/>
                </a:lnTo>
                <a:lnTo>
                  <a:pt x="149062" y="6905"/>
                </a:lnTo>
                <a:lnTo>
                  <a:pt x="138133" y="1726"/>
                </a:lnTo>
                <a:lnTo>
                  <a:pt x="122831" y="0"/>
                </a:lnTo>
                <a:close/>
              </a:path>
              <a:path w="509269" h="311784">
                <a:moveTo>
                  <a:pt x="157805" y="136778"/>
                </a:moveTo>
                <a:lnTo>
                  <a:pt x="87433" y="136778"/>
                </a:lnTo>
                <a:lnTo>
                  <a:pt x="87433" y="256984"/>
                </a:lnTo>
                <a:lnTo>
                  <a:pt x="157805" y="256984"/>
                </a:lnTo>
                <a:lnTo>
                  <a:pt x="157805" y="136778"/>
                </a:lnTo>
                <a:close/>
              </a:path>
              <a:path w="509269" h="311784">
                <a:moveTo>
                  <a:pt x="157805" y="54800"/>
                </a:moveTo>
                <a:lnTo>
                  <a:pt x="87433" y="54800"/>
                </a:lnTo>
                <a:lnTo>
                  <a:pt x="87433" y="81991"/>
                </a:lnTo>
                <a:lnTo>
                  <a:pt x="157805" y="81991"/>
                </a:lnTo>
                <a:lnTo>
                  <a:pt x="157805" y="54800"/>
                </a:lnTo>
                <a:close/>
              </a:path>
              <a:path w="509269" h="311784">
                <a:moveTo>
                  <a:pt x="246091" y="0"/>
                </a:moveTo>
                <a:lnTo>
                  <a:pt x="175719" y="0"/>
                </a:lnTo>
                <a:lnTo>
                  <a:pt x="175719" y="284162"/>
                </a:lnTo>
                <a:lnTo>
                  <a:pt x="177905" y="296056"/>
                </a:lnTo>
                <a:lnTo>
                  <a:pt x="184463" y="304553"/>
                </a:lnTo>
                <a:lnTo>
                  <a:pt x="195393" y="309653"/>
                </a:lnTo>
                <a:lnTo>
                  <a:pt x="210693" y="311353"/>
                </a:lnTo>
                <a:lnTo>
                  <a:pt x="298555" y="311353"/>
                </a:lnTo>
                <a:lnTo>
                  <a:pt x="313855" y="309653"/>
                </a:lnTo>
                <a:lnTo>
                  <a:pt x="324784" y="304553"/>
                </a:lnTo>
                <a:lnTo>
                  <a:pt x="331342" y="296056"/>
                </a:lnTo>
                <a:lnTo>
                  <a:pt x="333528" y="284162"/>
                </a:lnTo>
                <a:lnTo>
                  <a:pt x="333528" y="256984"/>
                </a:lnTo>
                <a:lnTo>
                  <a:pt x="246091" y="256984"/>
                </a:lnTo>
                <a:lnTo>
                  <a:pt x="246091" y="0"/>
                </a:lnTo>
                <a:close/>
              </a:path>
              <a:path w="509269" h="311784">
                <a:moveTo>
                  <a:pt x="333528" y="0"/>
                </a:moveTo>
                <a:lnTo>
                  <a:pt x="263152" y="0"/>
                </a:lnTo>
                <a:lnTo>
                  <a:pt x="263152" y="256984"/>
                </a:lnTo>
                <a:lnTo>
                  <a:pt x="333528" y="256984"/>
                </a:lnTo>
                <a:lnTo>
                  <a:pt x="333528" y="0"/>
                </a:lnTo>
                <a:close/>
              </a:path>
              <a:path w="509269" h="311784">
                <a:moveTo>
                  <a:pt x="421815" y="0"/>
                </a:moveTo>
                <a:lnTo>
                  <a:pt x="351442" y="0"/>
                </a:lnTo>
                <a:lnTo>
                  <a:pt x="351442" y="178371"/>
                </a:lnTo>
                <a:lnTo>
                  <a:pt x="354213" y="197814"/>
                </a:lnTo>
                <a:lnTo>
                  <a:pt x="362529" y="211701"/>
                </a:lnTo>
                <a:lnTo>
                  <a:pt x="376390" y="220032"/>
                </a:lnTo>
                <a:lnTo>
                  <a:pt x="395798" y="222808"/>
                </a:lnTo>
                <a:lnTo>
                  <a:pt x="395798" y="311353"/>
                </a:lnTo>
                <a:lnTo>
                  <a:pt x="466171" y="311353"/>
                </a:lnTo>
                <a:lnTo>
                  <a:pt x="466171" y="222808"/>
                </a:lnTo>
                <a:lnTo>
                  <a:pt x="485016" y="220030"/>
                </a:lnTo>
                <a:lnTo>
                  <a:pt x="498478" y="211696"/>
                </a:lnTo>
                <a:lnTo>
                  <a:pt x="506556" y="197809"/>
                </a:lnTo>
                <a:lnTo>
                  <a:pt x="509249" y="178371"/>
                </a:lnTo>
                <a:lnTo>
                  <a:pt x="509249" y="168452"/>
                </a:lnTo>
                <a:lnTo>
                  <a:pt x="421815" y="168452"/>
                </a:lnTo>
                <a:lnTo>
                  <a:pt x="421815" y="0"/>
                </a:lnTo>
                <a:close/>
              </a:path>
              <a:path w="509269" h="311784">
                <a:moveTo>
                  <a:pt x="509249" y="0"/>
                </a:moveTo>
                <a:lnTo>
                  <a:pt x="438875" y="0"/>
                </a:lnTo>
                <a:lnTo>
                  <a:pt x="438875" y="168452"/>
                </a:lnTo>
                <a:lnTo>
                  <a:pt x="509249" y="168452"/>
                </a:lnTo>
                <a:lnTo>
                  <a:pt x="5092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65160" y="525944"/>
            <a:ext cx="7363079" cy="435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2169" y="1546237"/>
            <a:ext cx="9669061" cy="1616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sp>
        <p:nvSpPr>
          <p:cNvPr id="16" name="bk object 16"/>
          <p:cNvSpPr/>
          <p:nvPr/>
        </p:nvSpPr>
        <p:spPr>
          <a:xfrm>
            <a:off x="0" y="0"/>
            <a:ext cx="2028825" cy="1488440"/>
          </a:xfrm>
          <a:custGeom>
            <a:avLst/>
            <a:gdLst/>
            <a:ahLst/>
            <a:cxnLst/>
            <a:rect l="l" t="t" r="r" b="b"/>
            <a:pathLst>
              <a:path w="2028825" h="1488440">
                <a:moveTo>
                  <a:pt x="2028228" y="0"/>
                </a:moveTo>
                <a:lnTo>
                  <a:pt x="0" y="0"/>
                </a:lnTo>
                <a:lnTo>
                  <a:pt x="0" y="1488046"/>
                </a:lnTo>
                <a:lnTo>
                  <a:pt x="1308227" y="1488046"/>
                </a:lnTo>
                <a:lnTo>
                  <a:pt x="1355385" y="1486507"/>
                </a:lnTo>
                <a:lnTo>
                  <a:pt x="1401755" y="1481954"/>
                </a:lnTo>
                <a:lnTo>
                  <a:pt x="1447240" y="1474485"/>
                </a:lnTo>
                <a:lnTo>
                  <a:pt x="1491744" y="1464195"/>
                </a:lnTo>
                <a:lnTo>
                  <a:pt x="1535170" y="1451183"/>
                </a:lnTo>
                <a:lnTo>
                  <a:pt x="1577421" y="1435544"/>
                </a:lnTo>
                <a:lnTo>
                  <a:pt x="1618400" y="1417375"/>
                </a:lnTo>
                <a:lnTo>
                  <a:pt x="1658010" y="1396773"/>
                </a:lnTo>
                <a:lnTo>
                  <a:pt x="1696155" y="1373834"/>
                </a:lnTo>
                <a:lnTo>
                  <a:pt x="1732738" y="1348657"/>
                </a:lnTo>
                <a:lnTo>
                  <a:pt x="1767662" y="1321336"/>
                </a:lnTo>
                <a:lnTo>
                  <a:pt x="1800831" y="1291970"/>
                </a:lnTo>
                <a:lnTo>
                  <a:pt x="1832147" y="1260654"/>
                </a:lnTo>
                <a:lnTo>
                  <a:pt x="1861514" y="1227486"/>
                </a:lnTo>
                <a:lnTo>
                  <a:pt x="1888835" y="1192562"/>
                </a:lnTo>
                <a:lnTo>
                  <a:pt x="1914013" y="1155979"/>
                </a:lnTo>
                <a:lnTo>
                  <a:pt x="1936952" y="1117834"/>
                </a:lnTo>
                <a:lnTo>
                  <a:pt x="1957554" y="1078224"/>
                </a:lnTo>
                <a:lnTo>
                  <a:pt x="1975724" y="1037244"/>
                </a:lnTo>
                <a:lnTo>
                  <a:pt x="1991363" y="994993"/>
                </a:lnTo>
                <a:lnTo>
                  <a:pt x="2004376" y="951567"/>
                </a:lnTo>
                <a:lnTo>
                  <a:pt x="2014666" y="907062"/>
                </a:lnTo>
                <a:lnTo>
                  <a:pt x="2022136" y="861576"/>
                </a:lnTo>
                <a:lnTo>
                  <a:pt x="2026689" y="815204"/>
                </a:lnTo>
                <a:lnTo>
                  <a:pt x="2028228" y="768045"/>
                </a:lnTo>
                <a:lnTo>
                  <a:pt x="2028228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982FBB0F-C80C-6B40-AA52-3865C395FF28}"/>
              </a:ext>
            </a:extLst>
          </p:cNvPr>
          <p:cNvSpPr/>
          <p:nvPr userDrawn="1"/>
        </p:nvSpPr>
        <p:spPr>
          <a:xfrm>
            <a:off x="-45876" y="236518"/>
            <a:ext cx="20637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Montserrat" pitchFamily="2" charset="0"/>
              </a:rPr>
              <a:t>Группа 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Montserrat" pitchFamily="2" charset="0"/>
              </a:rPr>
              <a:t>компаний </a:t>
            </a:r>
          </a:p>
          <a:p>
            <a:pPr algn="ctr"/>
            <a:r>
              <a:rPr lang="ru-RU" sz="2000" dirty="0">
                <a:solidFill>
                  <a:srgbClr val="92D050"/>
                </a:solidFill>
              </a:rPr>
              <a:t>«ЦИТ»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2A42FF-4847-3340-9496-5459D8ADC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403225"/>
            <a:ext cx="9223375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9AC9685-6BBE-724B-BC09-83909E172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13" y="2012950"/>
            <a:ext cx="9223375" cy="4799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83CAF51-617F-3F40-A189-3BC5181CB6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13" y="7010400"/>
            <a:ext cx="24066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4FF7-F7C2-554E-A234-2B038D40296B}" type="datetimeFigureOut">
              <a:rPr lang="ru-RU" smtClean="0"/>
              <a:pPr/>
              <a:t>09.07.2019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DA0B14-0518-7E47-B7C3-FEDA53E63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713" y="7010400"/>
            <a:ext cx="36099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14F6BB0-3028-E04F-A6AC-CD2B54329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738" y="7010400"/>
            <a:ext cx="24066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325A5-B635-9644-8987-2E23550CFC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269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26" Type="http://schemas.openxmlformats.org/officeDocument/2006/relationships/image" Target="../media/image42.png"/><Relationship Id="rId39" Type="http://schemas.openxmlformats.org/officeDocument/2006/relationships/image" Target="../media/image55.png"/><Relationship Id="rId3" Type="http://schemas.openxmlformats.org/officeDocument/2006/relationships/image" Target="../media/image19.png"/><Relationship Id="rId21" Type="http://schemas.openxmlformats.org/officeDocument/2006/relationships/image" Target="../media/image37.png"/><Relationship Id="rId34" Type="http://schemas.openxmlformats.org/officeDocument/2006/relationships/image" Target="../media/image50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41.png"/><Relationship Id="rId33" Type="http://schemas.openxmlformats.org/officeDocument/2006/relationships/image" Target="../media/image49.png"/><Relationship Id="rId38" Type="http://schemas.openxmlformats.org/officeDocument/2006/relationships/image" Target="../media/image5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29" Type="http://schemas.openxmlformats.org/officeDocument/2006/relationships/image" Target="../media/image4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24" Type="http://schemas.openxmlformats.org/officeDocument/2006/relationships/image" Target="../media/image40.png"/><Relationship Id="rId32" Type="http://schemas.openxmlformats.org/officeDocument/2006/relationships/image" Target="../media/image48.png"/><Relationship Id="rId37" Type="http://schemas.openxmlformats.org/officeDocument/2006/relationships/image" Target="../media/image53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23" Type="http://schemas.openxmlformats.org/officeDocument/2006/relationships/image" Target="../media/image39.png"/><Relationship Id="rId28" Type="http://schemas.openxmlformats.org/officeDocument/2006/relationships/image" Target="../media/image44.png"/><Relationship Id="rId36" Type="http://schemas.openxmlformats.org/officeDocument/2006/relationships/image" Target="../media/image52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31" Type="http://schemas.openxmlformats.org/officeDocument/2006/relationships/image" Target="../media/image47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Relationship Id="rId22" Type="http://schemas.openxmlformats.org/officeDocument/2006/relationships/image" Target="../media/image38.png"/><Relationship Id="rId27" Type="http://schemas.openxmlformats.org/officeDocument/2006/relationships/image" Target="../media/image43.png"/><Relationship Id="rId30" Type="http://schemas.openxmlformats.org/officeDocument/2006/relationships/image" Target="../media/image46.png"/><Relationship Id="rId35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60005"/>
                </a:lnTo>
                <a:lnTo>
                  <a:pt x="7091997" y="7560005"/>
                </a:lnTo>
                <a:lnTo>
                  <a:pt x="7140218" y="7559684"/>
                </a:lnTo>
                <a:lnTo>
                  <a:pt x="7188292" y="7558725"/>
                </a:lnTo>
                <a:lnTo>
                  <a:pt x="7236215" y="7557132"/>
                </a:lnTo>
                <a:lnTo>
                  <a:pt x="7283983" y="7554908"/>
                </a:lnTo>
                <a:lnTo>
                  <a:pt x="7331592" y="7552058"/>
                </a:lnTo>
                <a:lnTo>
                  <a:pt x="7379038" y="7548586"/>
                </a:lnTo>
                <a:lnTo>
                  <a:pt x="7426317" y="7544496"/>
                </a:lnTo>
                <a:lnTo>
                  <a:pt x="7473424" y="7539792"/>
                </a:lnTo>
                <a:lnTo>
                  <a:pt x="7520357" y="7534478"/>
                </a:lnTo>
                <a:lnTo>
                  <a:pt x="7567109" y="7528558"/>
                </a:lnTo>
                <a:lnTo>
                  <a:pt x="7613679" y="7522036"/>
                </a:lnTo>
                <a:lnTo>
                  <a:pt x="7660061" y="7514917"/>
                </a:lnTo>
                <a:lnTo>
                  <a:pt x="7706252" y="7507203"/>
                </a:lnTo>
                <a:lnTo>
                  <a:pt x="7752247" y="7498900"/>
                </a:lnTo>
                <a:lnTo>
                  <a:pt x="7798042" y="7490012"/>
                </a:lnTo>
                <a:lnTo>
                  <a:pt x="7843634" y="7480541"/>
                </a:lnTo>
                <a:lnTo>
                  <a:pt x="7889018" y="7470494"/>
                </a:lnTo>
                <a:lnTo>
                  <a:pt x="7934190" y="7459873"/>
                </a:lnTo>
                <a:lnTo>
                  <a:pt x="7979146" y="7448682"/>
                </a:lnTo>
                <a:lnTo>
                  <a:pt x="8023882" y="7436927"/>
                </a:lnTo>
                <a:lnTo>
                  <a:pt x="8068394" y="7424610"/>
                </a:lnTo>
                <a:lnTo>
                  <a:pt x="8112678" y="7411736"/>
                </a:lnTo>
                <a:lnTo>
                  <a:pt x="8156730" y="7398308"/>
                </a:lnTo>
                <a:lnTo>
                  <a:pt x="8200546" y="7384332"/>
                </a:lnTo>
                <a:lnTo>
                  <a:pt x="8244121" y="7369811"/>
                </a:lnTo>
                <a:lnTo>
                  <a:pt x="8287452" y="7354749"/>
                </a:lnTo>
                <a:lnTo>
                  <a:pt x="8330535" y="7339150"/>
                </a:lnTo>
                <a:lnTo>
                  <a:pt x="8373365" y="7323018"/>
                </a:lnTo>
                <a:lnTo>
                  <a:pt x="8415939" y="7306358"/>
                </a:lnTo>
                <a:lnTo>
                  <a:pt x="8458252" y="7289173"/>
                </a:lnTo>
                <a:lnTo>
                  <a:pt x="8500300" y="7271467"/>
                </a:lnTo>
                <a:lnTo>
                  <a:pt x="8542080" y="7253245"/>
                </a:lnTo>
                <a:lnTo>
                  <a:pt x="8583587" y="7234510"/>
                </a:lnTo>
                <a:lnTo>
                  <a:pt x="8624817" y="7215267"/>
                </a:lnTo>
                <a:lnTo>
                  <a:pt x="8665766" y="7195520"/>
                </a:lnTo>
                <a:lnTo>
                  <a:pt x="8706430" y="7175272"/>
                </a:lnTo>
                <a:lnTo>
                  <a:pt x="8746805" y="7154528"/>
                </a:lnTo>
                <a:lnTo>
                  <a:pt x="8786887" y="7133292"/>
                </a:lnTo>
                <a:lnTo>
                  <a:pt x="8826672" y="7111568"/>
                </a:lnTo>
                <a:lnTo>
                  <a:pt x="8866156" y="7089360"/>
                </a:lnTo>
                <a:lnTo>
                  <a:pt x="8905335" y="7066671"/>
                </a:lnTo>
                <a:lnTo>
                  <a:pt x="8944204" y="7043507"/>
                </a:lnTo>
                <a:lnTo>
                  <a:pt x="8982759" y="7019871"/>
                </a:lnTo>
                <a:lnTo>
                  <a:pt x="9020998" y="6995767"/>
                </a:lnTo>
                <a:lnTo>
                  <a:pt x="9058914" y="6971200"/>
                </a:lnTo>
                <a:lnTo>
                  <a:pt x="9096505" y="6946173"/>
                </a:lnTo>
                <a:lnTo>
                  <a:pt x="9133767" y="6920690"/>
                </a:lnTo>
                <a:lnTo>
                  <a:pt x="9170695" y="6894756"/>
                </a:lnTo>
                <a:lnTo>
                  <a:pt x="9207285" y="6868374"/>
                </a:lnTo>
                <a:lnTo>
                  <a:pt x="9243533" y="6841549"/>
                </a:lnTo>
                <a:lnTo>
                  <a:pt x="9279435" y="6814285"/>
                </a:lnTo>
                <a:lnTo>
                  <a:pt x="9314987" y="6786585"/>
                </a:lnTo>
                <a:lnTo>
                  <a:pt x="9350185" y="6758454"/>
                </a:lnTo>
                <a:lnTo>
                  <a:pt x="9385025" y="6729896"/>
                </a:lnTo>
                <a:lnTo>
                  <a:pt x="9419503" y="6700915"/>
                </a:lnTo>
                <a:lnTo>
                  <a:pt x="9453615" y="6671514"/>
                </a:lnTo>
                <a:lnTo>
                  <a:pt x="9487357" y="6641699"/>
                </a:lnTo>
                <a:lnTo>
                  <a:pt x="9520724" y="6611473"/>
                </a:lnTo>
                <a:lnTo>
                  <a:pt x="9553712" y="6580840"/>
                </a:lnTo>
                <a:lnTo>
                  <a:pt x="9586319" y="6549804"/>
                </a:lnTo>
                <a:lnTo>
                  <a:pt x="9618538" y="6518370"/>
                </a:lnTo>
                <a:lnTo>
                  <a:pt x="9650368" y="6486541"/>
                </a:lnTo>
                <a:lnTo>
                  <a:pt x="9681802" y="6454321"/>
                </a:lnTo>
                <a:lnTo>
                  <a:pt x="9712838" y="6421715"/>
                </a:lnTo>
                <a:lnTo>
                  <a:pt x="9743471" y="6388726"/>
                </a:lnTo>
                <a:lnTo>
                  <a:pt x="9773697" y="6355359"/>
                </a:lnTo>
                <a:lnTo>
                  <a:pt x="9803512" y="6321617"/>
                </a:lnTo>
                <a:lnTo>
                  <a:pt x="9832912" y="6287506"/>
                </a:lnTo>
                <a:lnTo>
                  <a:pt x="9861894" y="6253028"/>
                </a:lnTo>
                <a:lnTo>
                  <a:pt x="9890452" y="6218188"/>
                </a:lnTo>
                <a:lnTo>
                  <a:pt x="9918583" y="6182989"/>
                </a:lnTo>
                <a:lnTo>
                  <a:pt x="9946282" y="6147437"/>
                </a:lnTo>
                <a:lnTo>
                  <a:pt x="9973547" y="6111535"/>
                </a:lnTo>
                <a:lnTo>
                  <a:pt x="10000372" y="6075287"/>
                </a:lnTo>
                <a:lnTo>
                  <a:pt x="10026754" y="6038697"/>
                </a:lnTo>
                <a:lnTo>
                  <a:pt x="10052688" y="6001769"/>
                </a:lnTo>
                <a:lnTo>
                  <a:pt x="10078171" y="5964508"/>
                </a:lnTo>
                <a:lnTo>
                  <a:pt x="10103198" y="5926916"/>
                </a:lnTo>
                <a:lnTo>
                  <a:pt x="10127765" y="5889000"/>
                </a:lnTo>
                <a:lnTo>
                  <a:pt x="10151869" y="5850762"/>
                </a:lnTo>
                <a:lnTo>
                  <a:pt x="10175505" y="5812206"/>
                </a:lnTo>
                <a:lnTo>
                  <a:pt x="10198669" y="5773337"/>
                </a:lnTo>
                <a:lnTo>
                  <a:pt x="10221357" y="5734158"/>
                </a:lnTo>
                <a:lnTo>
                  <a:pt x="10243566" y="5694675"/>
                </a:lnTo>
                <a:lnTo>
                  <a:pt x="10265290" y="5654890"/>
                </a:lnTo>
                <a:lnTo>
                  <a:pt x="10286526" y="5614808"/>
                </a:lnTo>
                <a:lnTo>
                  <a:pt x="10307270" y="5574432"/>
                </a:lnTo>
                <a:lnTo>
                  <a:pt x="10327518" y="5533768"/>
                </a:lnTo>
                <a:lnTo>
                  <a:pt x="10347265" y="5492819"/>
                </a:lnTo>
                <a:lnTo>
                  <a:pt x="10366508" y="5451589"/>
                </a:lnTo>
                <a:lnTo>
                  <a:pt x="10385243" y="5410082"/>
                </a:lnTo>
                <a:lnTo>
                  <a:pt x="10403465" y="5368302"/>
                </a:lnTo>
                <a:lnTo>
                  <a:pt x="10421171" y="5326254"/>
                </a:lnTo>
                <a:lnTo>
                  <a:pt x="10438356" y="5283941"/>
                </a:lnTo>
                <a:lnTo>
                  <a:pt x="10455016" y="5241367"/>
                </a:lnTo>
                <a:lnTo>
                  <a:pt x="10471148" y="5198537"/>
                </a:lnTo>
                <a:lnTo>
                  <a:pt x="10486747" y="5155454"/>
                </a:lnTo>
                <a:lnTo>
                  <a:pt x="10501809" y="5112123"/>
                </a:lnTo>
                <a:lnTo>
                  <a:pt x="10516330" y="5068548"/>
                </a:lnTo>
                <a:lnTo>
                  <a:pt x="10530306" y="5024732"/>
                </a:lnTo>
                <a:lnTo>
                  <a:pt x="10543733" y="4980680"/>
                </a:lnTo>
                <a:lnTo>
                  <a:pt x="10556608" y="4936396"/>
                </a:lnTo>
                <a:lnTo>
                  <a:pt x="10568924" y="4891884"/>
                </a:lnTo>
                <a:lnTo>
                  <a:pt x="10580680" y="4847148"/>
                </a:lnTo>
                <a:lnTo>
                  <a:pt x="10591870" y="4802192"/>
                </a:lnTo>
                <a:lnTo>
                  <a:pt x="10602492" y="4757020"/>
                </a:lnTo>
                <a:lnTo>
                  <a:pt x="10612539" y="4711636"/>
                </a:lnTo>
                <a:lnTo>
                  <a:pt x="10622009" y="4666044"/>
                </a:lnTo>
                <a:lnTo>
                  <a:pt x="10630898" y="4620249"/>
                </a:lnTo>
                <a:lnTo>
                  <a:pt x="10639201" y="4574254"/>
                </a:lnTo>
                <a:lnTo>
                  <a:pt x="10646914" y="4528063"/>
                </a:lnTo>
                <a:lnTo>
                  <a:pt x="10654034" y="4481681"/>
                </a:lnTo>
                <a:lnTo>
                  <a:pt x="10660556" y="4435112"/>
                </a:lnTo>
                <a:lnTo>
                  <a:pt x="10666476" y="4388359"/>
                </a:lnTo>
                <a:lnTo>
                  <a:pt x="10671790" y="4341426"/>
                </a:lnTo>
                <a:lnTo>
                  <a:pt x="10676494" y="4294319"/>
                </a:lnTo>
                <a:lnTo>
                  <a:pt x="10680584" y="4247040"/>
                </a:lnTo>
                <a:lnTo>
                  <a:pt x="10684056" y="4199594"/>
                </a:lnTo>
                <a:lnTo>
                  <a:pt x="10686906" y="4151985"/>
                </a:lnTo>
                <a:lnTo>
                  <a:pt x="10689130" y="4104217"/>
                </a:lnTo>
                <a:lnTo>
                  <a:pt x="10690723" y="4056294"/>
                </a:lnTo>
                <a:lnTo>
                  <a:pt x="10691682" y="4008220"/>
                </a:lnTo>
                <a:lnTo>
                  <a:pt x="10692003" y="3959999"/>
                </a:lnTo>
                <a:lnTo>
                  <a:pt x="10692003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41772" y="2496583"/>
            <a:ext cx="5220056" cy="2701381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48895" marR="644525">
              <a:lnSpc>
                <a:spcPts val="2039"/>
              </a:lnSpc>
              <a:spcBef>
                <a:spcPts val="265"/>
              </a:spcBef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Рекламная сеть, специализирующаяся на  видеорекламе в России и странах СНГ.</a:t>
            </a:r>
            <a:endParaRPr dirty="0">
              <a:latin typeface="Arial"/>
              <a:cs typeface="Arial"/>
            </a:endParaRPr>
          </a:p>
          <a:p>
            <a:pPr marL="48895">
              <a:lnSpc>
                <a:spcPts val="1920"/>
              </a:lnSpc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Наша компания предлагает широкие настройки</a:t>
            </a:r>
            <a:endParaRPr dirty="0">
              <a:latin typeface="Arial"/>
              <a:cs typeface="Arial"/>
            </a:endParaRPr>
          </a:p>
          <a:p>
            <a:pPr marL="48895" marR="5080">
              <a:lnSpc>
                <a:spcPts val="2039"/>
              </a:lnSpc>
              <a:spcBef>
                <a:spcPts val="105"/>
              </a:spcBef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таргетинга, удобный интерфейс и качественный  видеотрафик.</a:t>
            </a:r>
            <a:endParaRPr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Работая </a:t>
            </a:r>
            <a:r>
              <a:rPr sz="2400" b="1">
                <a:solidFill>
                  <a:srgbClr val="FFFFFF"/>
                </a:solidFill>
                <a:latin typeface="Verdana"/>
                <a:cs typeface="Verdana"/>
              </a:rPr>
              <a:t>с </a:t>
            </a:r>
            <a:r>
              <a:rPr lang="en-US" sz="2400" b="1" dirty="0" err="1" smtClean="0">
                <a:solidFill>
                  <a:srgbClr val="FFFFFF"/>
                </a:solidFill>
                <a:latin typeface="Verdana"/>
                <a:cs typeface="Verdana"/>
              </a:rPr>
              <a:t>CITMedia</a:t>
            </a:r>
            <a:endParaRPr sz="2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Verdana"/>
                <a:cs typeface="Verdana"/>
              </a:rPr>
              <a:t>вы работаете на результат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9630" y="2483243"/>
            <a:ext cx="2136659" cy="22970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74527" y="3196961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19" h="57785">
                <a:moveTo>
                  <a:pt x="36606" y="57365"/>
                </a:moveTo>
                <a:lnTo>
                  <a:pt x="35933" y="57569"/>
                </a:lnTo>
                <a:lnTo>
                  <a:pt x="35142" y="57603"/>
                </a:lnTo>
                <a:lnTo>
                  <a:pt x="34485" y="57543"/>
                </a:lnTo>
                <a:lnTo>
                  <a:pt x="4833" y="32850"/>
                </a:lnTo>
                <a:lnTo>
                  <a:pt x="0" y="23245"/>
                </a:lnTo>
                <a:lnTo>
                  <a:pt x="171" y="22554"/>
                </a:lnTo>
                <a:lnTo>
                  <a:pt x="22957" y="0"/>
                </a:lnTo>
                <a:lnTo>
                  <a:pt x="23623" y="60"/>
                </a:lnTo>
                <a:lnTo>
                  <a:pt x="53271" y="24749"/>
                </a:lnTo>
                <a:lnTo>
                  <a:pt x="58108" y="34359"/>
                </a:lnTo>
                <a:lnTo>
                  <a:pt x="57931" y="35040"/>
                </a:lnTo>
                <a:lnTo>
                  <a:pt x="54723" y="40312"/>
                </a:lnTo>
                <a:lnTo>
                  <a:pt x="48541" y="47422"/>
                </a:lnTo>
                <a:lnTo>
                  <a:pt x="41723" y="53922"/>
                </a:lnTo>
                <a:lnTo>
                  <a:pt x="36606" y="57365"/>
                </a:lnTo>
                <a:close/>
              </a:path>
            </a:pathLst>
          </a:custGeom>
          <a:ln w="360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74645" y="3197009"/>
            <a:ext cx="58013" cy="575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44929" y="3697960"/>
            <a:ext cx="171450" cy="111760"/>
          </a:xfrm>
          <a:custGeom>
            <a:avLst/>
            <a:gdLst/>
            <a:ahLst/>
            <a:cxnLst/>
            <a:rect l="l" t="t" r="r" b="b"/>
            <a:pathLst>
              <a:path w="171450" h="111760">
                <a:moveTo>
                  <a:pt x="71424" y="0"/>
                </a:moveTo>
                <a:lnTo>
                  <a:pt x="68618" y="241"/>
                </a:lnTo>
                <a:lnTo>
                  <a:pt x="67818" y="368"/>
                </a:lnTo>
                <a:lnTo>
                  <a:pt x="67043" y="546"/>
                </a:lnTo>
                <a:lnTo>
                  <a:pt x="65824" y="749"/>
                </a:lnTo>
                <a:lnTo>
                  <a:pt x="64566" y="1041"/>
                </a:lnTo>
                <a:lnTo>
                  <a:pt x="63309" y="1435"/>
                </a:lnTo>
                <a:lnTo>
                  <a:pt x="27406" y="29679"/>
                </a:lnTo>
                <a:lnTo>
                  <a:pt x="863" y="66751"/>
                </a:lnTo>
                <a:lnTo>
                  <a:pt x="0" y="76885"/>
                </a:lnTo>
                <a:lnTo>
                  <a:pt x="812" y="83083"/>
                </a:lnTo>
                <a:lnTo>
                  <a:pt x="2603" y="87833"/>
                </a:lnTo>
                <a:lnTo>
                  <a:pt x="5359" y="92722"/>
                </a:lnTo>
                <a:lnTo>
                  <a:pt x="22587" y="95773"/>
                </a:lnTo>
                <a:lnTo>
                  <a:pt x="38534" y="99933"/>
                </a:lnTo>
                <a:lnTo>
                  <a:pt x="53201" y="105202"/>
                </a:lnTo>
                <a:lnTo>
                  <a:pt x="66586" y="111582"/>
                </a:lnTo>
                <a:lnTo>
                  <a:pt x="66586" y="89916"/>
                </a:lnTo>
                <a:lnTo>
                  <a:pt x="170878" y="89916"/>
                </a:lnTo>
                <a:lnTo>
                  <a:pt x="170878" y="86233"/>
                </a:lnTo>
                <a:lnTo>
                  <a:pt x="170342" y="84594"/>
                </a:lnTo>
                <a:lnTo>
                  <a:pt x="49377" y="84594"/>
                </a:lnTo>
                <a:lnTo>
                  <a:pt x="46774" y="83705"/>
                </a:lnTo>
                <a:lnTo>
                  <a:pt x="44107" y="82867"/>
                </a:lnTo>
                <a:lnTo>
                  <a:pt x="41389" y="82067"/>
                </a:lnTo>
                <a:lnTo>
                  <a:pt x="39738" y="79857"/>
                </a:lnTo>
                <a:lnTo>
                  <a:pt x="38315" y="77787"/>
                </a:lnTo>
                <a:lnTo>
                  <a:pt x="36741" y="75184"/>
                </a:lnTo>
                <a:lnTo>
                  <a:pt x="36436" y="74802"/>
                </a:lnTo>
                <a:lnTo>
                  <a:pt x="64966" y="42905"/>
                </a:lnTo>
                <a:lnTo>
                  <a:pt x="72974" y="36207"/>
                </a:lnTo>
                <a:lnTo>
                  <a:pt x="130358" y="36207"/>
                </a:lnTo>
                <a:lnTo>
                  <a:pt x="125806" y="31851"/>
                </a:lnTo>
                <a:lnTo>
                  <a:pt x="85447" y="3190"/>
                </a:lnTo>
                <a:lnTo>
                  <a:pt x="73380" y="38"/>
                </a:lnTo>
                <a:lnTo>
                  <a:pt x="71424" y="0"/>
                </a:lnTo>
                <a:close/>
              </a:path>
              <a:path w="171450" h="111760">
                <a:moveTo>
                  <a:pt x="130358" y="36207"/>
                </a:moveTo>
                <a:lnTo>
                  <a:pt x="72974" y="36207"/>
                </a:lnTo>
                <a:lnTo>
                  <a:pt x="77565" y="38653"/>
                </a:lnTo>
                <a:lnTo>
                  <a:pt x="84293" y="43541"/>
                </a:lnTo>
                <a:lnTo>
                  <a:pt x="115773" y="71920"/>
                </a:lnTo>
                <a:lnTo>
                  <a:pt x="58496" y="71920"/>
                </a:lnTo>
                <a:lnTo>
                  <a:pt x="51650" y="77254"/>
                </a:lnTo>
                <a:lnTo>
                  <a:pt x="49377" y="84594"/>
                </a:lnTo>
                <a:lnTo>
                  <a:pt x="170342" y="84594"/>
                </a:lnTo>
                <a:lnTo>
                  <a:pt x="169760" y="82816"/>
                </a:lnTo>
                <a:lnTo>
                  <a:pt x="160628" y="69102"/>
                </a:lnTo>
                <a:lnTo>
                  <a:pt x="150590" y="56876"/>
                </a:lnTo>
                <a:lnTo>
                  <a:pt x="138675" y="44165"/>
                </a:lnTo>
                <a:lnTo>
                  <a:pt x="130358" y="36207"/>
                </a:lnTo>
                <a:close/>
              </a:path>
              <a:path w="171450" h="111760">
                <a:moveTo>
                  <a:pt x="63296" y="1397"/>
                </a:move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62734" y="3715930"/>
            <a:ext cx="135077" cy="936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48878" y="3635743"/>
            <a:ext cx="132080" cy="130810"/>
          </a:xfrm>
          <a:custGeom>
            <a:avLst/>
            <a:gdLst/>
            <a:ahLst/>
            <a:cxnLst/>
            <a:rect l="l" t="t" r="r" b="b"/>
            <a:pathLst>
              <a:path w="132080" h="130810">
                <a:moveTo>
                  <a:pt x="419" y="51054"/>
                </a:moveTo>
                <a:lnTo>
                  <a:pt x="0" y="52603"/>
                </a:lnTo>
                <a:lnTo>
                  <a:pt x="12" y="54368"/>
                </a:lnTo>
                <a:lnTo>
                  <a:pt x="215" y="55880"/>
                </a:lnTo>
                <a:lnTo>
                  <a:pt x="33645" y="98775"/>
                </a:lnTo>
                <a:lnTo>
                  <a:pt x="78028" y="130213"/>
                </a:lnTo>
                <a:lnTo>
                  <a:pt x="79527" y="130340"/>
                </a:lnTo>
                <a:lnTo>
                  <a:pt x="81292" y="130276"/>
                </a:lnTo>
                <a:lnTo>
                  <a:pt x="123834" y="91221"/>
                </a:lnTo>
                <a:lnTo>
                  <a:pt x="131483" y="77736"/>
                </a:lnTo>
                <a:lnTo>
                  <a:pt x="131483" y="75971"/>
                </a:lnTo>
                <a:lnTo>
                  <a:pt x="97845" y="31570"/>
                </a:lnTo>
                <a:lnTo>
                  <a:pt x="53466" y="126"/>
                </a:lnTo>
                <a:lnTo>
                  <a:pt x="51955" y="0"/>
                </a:lnTo>
                <a:lnTo>
                  <a:pt x="50190" y="76"/>
                </a:lnTo>
                <a:lnTo>
                  <a:pt x="7661" y="39131"/>
                </a:lnTo>
                <a:lnTo>
                  <a:pt x="419" y="51054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48878" y="3635743"/>
            <a:ext cx="131483" cy="1303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26615" y="3559670"/>
            <a:ext cx="127635" cy="126364"/>
          </a:xfrm>
          <a:custGeom>
            <a:avLst/>
            <a:gdLst/>
            <a:ahLst/>
            <a:cxnLst/>
            <a:rect l="l" t="t" r="r" b="b"/>
            <a:pathLst>
              <a:path w="127635" h="126364">
                <a:moveTo>
                  <a:pt x="381" y="48285"/>
                </a:moveTo>
                <a:lnTo>
                  <a:pt x="0" y="49758"/>
                </a:lnTo>
                <a:lnTo>
                  <a:pt x="12" y="51435"/>
                </a:lnTo>
                <a:lnTo>
                  <a:pt x="203" y="52857"/>
                </a:lnTo>
                <a:lnTo>
                  <a:pt x="33356" y="94892"/>
                </a:lnTo>
                <a:lnTo>
                  <a:pt x="76873" y="126098"/>
                </a:lnTo>
                <a:lnTo>
                  <a:pt x="78295" y="126212"/>
                </a:lnTo>
                <a:lnTo>
                  <a:pt x="79959" y="126149"/>
                </a:lnTo>
                <a:lnTo>
                  <a:pt x="120206" y="89201"/>
                </a:lnTo>
                <a:lnTo>
                  <a:pt x="127444" y="76441"/>
                </a:lnTo>
                <a:lnTo>
                  <a:pt x="127431" y="74777"/>
                </a:lnTo>
                <a:lnTo>
                  <a:pt x="94094" y="31310"/>
                </a:lnTo>
                <a:lnTo>
                  <a:pt x="50584" y="114"/>
                </a:lnTo>
                <a:lnTo>
                  <a:pt x="49161" y="0"/>
                </a:lnTo>
                <a:lnTo>
                  <a:pt x="47485" y="63"/>
                </a:lnTo>
                <a:lnTo>
                  <a:pt x="7239" y="37005"/>
                </a:lnTo>
                <a:lnTo>
                  <a:pt x="381" y="48285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26615" y="3559670"/>
            <a:ext cx="127444" cy="1262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01697" y="3493617"/>
            <a:ext cx="120014" cy="118745"/>
          </a:xfrm>
          <a:custGeom>
            <a:avLst/>
            <a:gdLst/>
            <a:ahLst/>
            <a:cxnLst/>
            <a:rect l="l" t="t" r="r" b="b"/>
            <a:pathLst>
              <a:path w="120014" h="118745">
                <a:moveTo>
                  <a:pt x="355" y="44170"/>
                </a:moveTo>
                <a:lnTo>
                  <a:pt x="0" y="45516"/>
                </a:lnTo>
                <a:lnTo>
                  <a:pt x="25" y="47040"/>
                </a:lnTo>
                <a:lnTo>
                  <a:pt x="190" y="48336"/>
                </a:lnTo>
                <a:lnTo>
                  <a:pt x="32167" y="88376"/>
                </a:lnTo>
                <a:lnTo>
                  <a:pt x="73621" y="118490"/>
                </a:lnTo>
                <a:lnTo>
                  <a:pt x="74930" y="118605"/>
                </a:lnTo>
                <a:lnTo>
                  <a:pt x="76454" y="118541"/>
                </a:lnTo>
                <a:lnTo>
                  <a:pt x="113259" y="84745"/>
                </a:lnTo>
                <a:lnTo>
                  <a:pt x="119887" y="73075"/>
                </a:lnTo>
                <a:lnTo>
                  <a:pt x="119875" y="71551"/>
                </a:lnTo>
                <a:lnTo>
                  <a:pt x="87726" y="30216"/>
                </a:lnTo>
                <a:lnTo>
                  <a:pt x="46278" y="101"/>
                </a:lnTo>
                <a:lnTo>
                  <a:pt x="44970" y="0"/>
                </a:lnTo>
                <a:lnTo>
                  <a:pt x="43446" y="50"/>
                </a:lnTo>
                <a:lnTo>
                  <a:pt x="6628" y="33847"/>
                </a:lnTo>
                <a:lnTo>
                  <a:pt x="355" y="44170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01697" y="3493617"/>
            <a:ext cx="119887" cy="1186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73528" y="3434245"/>
            <a:ext cx="110489" cy="109220"/>
          </a:xfrm>
          <a:custGeom>
            <a:avLst/>
            <a:gdLst/>
            <a:ahLst/>
            <a:cxnLst/>
            <a:rect l="l" t="t" r="r" b="b"/>
            <a:pathLst>
              <a:path w="110489" h="109220">
                <a:moveTo>
                  <a:pt x="317" y="39611"/>
                </a:moveTo>
                <a:lnTo>
                  <a:pt x="0" y="40817"/>
                </a:lnTo>
                <a:lnTo>
                  <a:pt x="12" y="42202"/>
                </a:lnTo>
                <a:lnTo>
                  <a:pt x="165" y="43357"/>
                </a:lnTo>
                <a:lnTo>
                  <a:pt x="30094" y="80464"/>
                </a:lnTo>
                <a:lnTo>
                  <a:pt x="68529" y="108673"/>
                </a:lnTo>
                <a:lnTo>
                  <a:pt x="69697" y="108775"/>
                </a:lnTo>
                <a:lnTo>
                  <a:pt x="71069" y="108724"/>
                </a:lnTo>
                <a:lnTo>
                  <a:pt x="104084" y="78415"/>
                </a:lnTo>
                <a:lnTo>
                  <a:pt x="110032" y="67945"/>
                </a:lnTo>
                <a:lnTo>
                  <a:pt x="110020" y="66573"/>
                </a:lnTo>
                <a:lnTo>
                  <a:pt x="79927" y="28306"/>
                </a:lnTo>
                <a:lnTo>
                  <a:pt x="41490" y="101"/>
                </a:lnTo>
                <a:lnTo>
                  <a:pt x="40322" y="0"/>
                </a:lnTo>
                <a:lnTo>
                  <a:pt x="38950" y="38"/>
                </a:lnTo>
                <a:lnTo>
                  <a:pt x="5940" y="30360"/>
                </a:lnTo>
                <a:lnTo>
                  <a:pt x="317" y="39611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73528" y="3434245"/>
            <a:ext cx="110032" cy="1087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39340" y="3380689"/>
            <a:ext cx="101600" cy="100330"/>
          </a:xfrm>
          <a:custGeom>
            <a:avLst/>
            <a:gdLst/>
            <a:ahLst/>
            <a:cxnLst/>
            <a:rect l="l" t="t" r="r" b="b"/>
            <a:pathLst>
              <a:path w="101600" h="100329">
                <a:moveTo>
                  <a:pt x="292" y="36233"/>
                </a:moveTo>
                <a:lnTo>
                  <a:pt x="0" y="37337"/>
                </a:lnTo>
                <a:lnTo>
                  <a:pt x="12" y="38595"/>
                </a:lnTo>
                <a:lnTo>
                  <a:pt x="152" y="39662"/>
                </a:lnTo>
                <a:lnTo>
                  <a:pt x="27871" y="73928"/>
                </a:lnTo>
                <a:lnTo>
                  <a:pt x="63373" y="100050"/>
                </a:lnTo>
                <a:lnTo>
                  <a:pt x="64439" y="100139"/>
                </a:lnTo>
                <a:lnTo>
                  <a:pt x="65684" y="100101"/>
                </a:lnTo>
                <a:lnTo>
                  <a:pt x="95885" y="72372"/>
                </a:lnTo>
                <a:lnTo>
                  <a:pt x="101320" y="62801"/>
                </a:lnTo>
                <a:lnTo>
                  <a:pt x="101320" y="61544"/>
                </a:lnTo>
                <a:lnTo>
                  <a:pt x="73450" y="26217"/>
                </a:lnTo>
                <a:lnTo>
                  <a:pt x="37960" y="88"/>
                </a:lnTo>
                <a:lnTo>
                  <a:pt x="36880" y="0"/>
                </a:lnTo>
                <a:lnTo>
                  <a:pt x="35636" y="38"/>
                </a:lnTo>
                <a:lnTo>
                  <a:pt x="5435" y="27768"/>
                </a:lnTo>
                <a:lnTo>
                  <a:pt x="292" y="36233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39340" y="3380689"/>
            <a:ext cx="101320" cy="1001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10079" y="3328187"/>
            <a:ext cx="90805" cy="90170"/>
          </a:xfrm>
          <a:custGeom>
            <a:avLst/>
            <a:gdLst/>
            <a:ahLst/>
            <a:cxnLst/>
            <a:rect l="l" t="t" r="r" b="b"/>
            <a:pathLst>
              <a:path w="90805" h="90170">
                <a:moveTo>
                  <a:pt x="292" y="36245"/>
                </a:moveTo>
                <a:lnTo>
                  <a:pt x="0" y="37350"/>
                </a:lnTo>
                <a:lnTo>
                  <a:pt x="12" y="38595"/>
                </a:lnTo>
                <a:lnTo>
                  <a:pt x="152" y="39662"/>
                </a:lnTo>
                <a:lnTo>
                  <a:pt x="39387" y="82983"/>
                </a:lnTo>
                <a:lnTo>
                  <a:pt x="53428" y="89623"/>
                </a:lnTo>
                <a:lnTo>
                  <a:pt x="54673" y="89585"/>
                </a:lnTo>
                <a:lnTo>
                  <a:pt x="84874" y="61855"/>
                </a:lnTo>
                <a:lnTo>
                  <a:pt x="90309" y="52285"/>
                </a:lnTo>
                <a:lnTo>
                  <a:pt x="90297" y="51028"/>
                </a:lnTo>
                <a:lnTo>
                  <a:pt x="50922" y="6645"/>
                </a:lnTo>
                <a:lnTo>
                  <a:pt x="36880" y="0"/>
                </a:lnTo>
                <a:lnTo>
                  <a:pt x="35636" y="50"/>
                </a:lnTo>
                <a:lnTo>
                  <a:pt x="5435" y="27779"/>
                </a:lnTo>
                <a:lnTo>
                  <a:pt x="292" y="36245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10090" y="3328187"/>
            <a:ext cx="90289" cy="8962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77744" y="3285185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254" y="32791"/>
                </a:moveTo>
                <a:lnTo>
                  <a:pt x="0" y="33782"/>
                </a:lnTo>
                <a:lnTo>
                  <a:pt x="12" y="34925"/>
                </a:lnTo>
                <a:lnTo>
                  <a:pt x="139" y="35877"/>
                </a:lnTo>
                <a:lnTo>
                  <a:pt x="30255" y="69942"/>
                </a:lnTo>
                <a:lnTo>
                  <a:pt x="41960" y="75006"/>
                </a:lnTo>
                <a:lnTo>
                  <a:pt x="43091" y="74955"/>
                </a:lnTo>
                <a:lnTo>
                  <a:pt x="75069" y="42214"/>
                </a:lnTo>
                <a:lnTo>
                  <a:pt x="75336" y="41211"/>
                </a:lnTo>
                <a:lnTo>
                  <a:pt x="75336" y="40081"/>
                </a:lnTo>
                <a:lnTo>
                  <a:pt x="45080" y="5056"/>
                </a:lnTo>
                <a:lnTo>
                  <a:pt x="33375" y="0"/>
                </a:lnTo>
                <a:lnTo>
                  <a:pt x="32232" y="38"/>
                </a:lnTo>
                <a:lnTo>
                  <a:pt x="254" y="32791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377744" y="3285185"/>
            <a:ext cx="75336" cy="7500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44164" y="3675710"/>
            <a:ext cx="179070" cy="113030"/>
          </a:xfrm>
          <a:custGeom>
            <a:avLst/>
            <a:gdLst/>
            <a:ahLst/>
            <a:cxnLst/>
            <a:rect l="l" t="t" r="r" b="b"/>
            <a:pathLst>
              <a:path w="179069" h="113029">
                <a:moveTo>
                  <a:pt x="73586" y="0"/>
                </a:moveTo>
                <a:lnTo>
                  <a:pt x="70855" y="241"/>
                </a:lnTo>
                <a:lnTo>
                  <a:pt x="70157" y="342"/>
                </a:lnTo>
                <a:lnTo>
                  <a:pt x="69484" y="482"/>
                </a:lnTo>
                <a:lnTo>
                  <a:pt x="68011" y="698"/>
                </a:lnTo>
                <a:lnTo>
                  <a:pt x="28310" y="30645"/>
                </a:lnTo>
                <a:lnTo>
                  <a:pt x="4286" y="61147"/>
                </a:lnTo>
                <a:lnTo>
                  <a:pt x="0" y="79476"/>
                </a:lnTo>
                <a:lnTo>
                  <a:pt x="1044" y="87401"/>
                </a:lnTo>
                <a:lnTo>
                  <a:pt x="4561" y="94742"/>
                </a:lnTo>
                <a:lnTo>
                  <a:pt x="12029" y="105473"/>
                </a:lnTo>
                <a:lnTo>
                  <a:pt x="14544" y="108750"/>
                </a:lnTo>
                <a:lnTo>
                  <a:pt x="17363" y="112166"/>
                </a:lnTo>
                <a:lnTo>
                  <a:pt x="167375" y="112166"/>
                </a:lnTo>
                <a:lnTo>
                  <a:pt x="171960" y="112255"/>
                </a:lnTo>
                <a:lnTo>
                  <a:pt x="178564" y="98450"/>
                </a:lnTo>
                <a:lnTo>
                  <a:pt x="178323" y="96634"/>
                </a:lnTo>
                <a:lnTo>
                  <a:pt x="177419" y="94170"/>
                </a:lnTo>
                <a:lnTo>
                  <a:pt x="49202" y="94170"/>
                </a:lnTo>
                <a:lnTo>
                  <a:pt x="45379" y="89801"/>
                </a:lnTo>
                <a:lnTo>
                  <a:pt x="42039" y="85623"/>
                </a:lnTo>
                <a:lnTo>
                  <a:pt x="37708" y="79400"/>
                </a:lnTo>
                <a:lnTo>
                  <a:pt x="36481" y="77571"/>
                </a:lnTo>
                <a:lnTo>
                  <a:pt x="36083" y="76923"/>
                </a:lnTo>
                <a:lnTo>
                  <a:pt x="38593" y="73228"/>
                </a:lnTo>
                <a:lnTo>
                  <a:pt x="66620" y="43148"/>
                </a:lnTo>
                <a:lnTo>
                  <a:pt x="75110" y="36156"/>
                </a:lnTo>
                <a:lnTo>
                  <a:pt x="133023" y="36156"/>
                </a:lnTo>
                <a:lnTo>
                  <a:pt x="120312" y="24861"/>
                </a:lnTo>
                <a:lnTo>
                  <a:pt x="104087" y="12625"/>
                </a:lnTo>
                <a:lnTo>
                  <a:pt x="89302" y="3944"/>
                </a:lnTo>
                <a:lnTo>
                  <a:pt x="77383" y="177"/>
                </a:lnTo>
                <a:lnTo>
                  <a:pt x="75593" y="25"/>
                </a:lnTo>
                <a:lnTo>
                  <a:pt x="73586" y="0"/>
                </a:lnTo>
                <a:close/>
              </a:path>
              <a:path w="179069" h="113029">
                <a:moveTo>
                  <a:pt x="133023" y="36156"/>
                </a:moveTo>
                <a:lnTo>
                  <a:pt x="75110" y="36156"/>
                </a:lnTo>
                <a:lnTo>
                  <a:pt x="81034" y="39237"/>
                </a:lnTo>
                <a:lnTo>
                  <a:pt x="89764" y="45734"/>
                </a:lnTo>
                <a:lnTo>
                  <a:pt x="119985" y="73319"/>
                </a:lnTo>
                <a:lnTo>
                  <a:pt x="138762" y="94170"/>
                </a:lnTo>
                <a:lnTo>
                  <a:pt x="177419" y="94170"/>
                </a:lnTo>
                <a:lnTo>
                  <a:pt x="174014" y="84888"/>
                </a:lnTo>
                <a:lnTo>
                  <a:pt x="164667" y="70507"/>
                </a:lnTo>
                <a:lnTo>
                  <a:pt x="151705" y="54854"/>
                </a:lnTo>
                <a:lnTo>
                  <a:pt x="136489" y="39237"/>
                </a:lnTo>
                <a:lnTo>
                  <a:pt x="133023" y="361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61934" y="3693680"/>
            <a:ext cx="143002" cy="9419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53374" y="3611460"/>
            <a:ext cx="137795" cy="136525"/>
          </a:xfrm>
          <a:custGeom>
            <a:avLst/>
            <a:gdLst/>
            <a:ahLst/>
            <a:cxnLst/>
            <a:rect l="l" t="t" r="r" b="b"/>
            <a:pathLst>
              <a:path w="137794" h="136525">
                <a:moveTo>
                  <a:pt x="431" y="53339"/>
                </a:moveTo>
                <a:lnTo>
                  <a:pt x="0" y="54965"/>
                </a:lnTo>
                <a:lnTo>
                  <a:pt x="12" y="56819"/>
                </a:lnTo>
                <a:lnTo>
                  <a:pt x="215" y="58381"/>
                </a:lnTo>
                <a:lnTo>
                  <a:pt x="35155" y="103211"/>
                </a:lnTo>
                <a:lnTo>
                  <a:pt x="81533" y="136067"/>
                </a:lnTo>
                <a:lnTo>
                  <a:pt x="83108" y="136194"/>
                </a:lnTo>
                <a:lnTo>
                  <a:pt x="84950" y="136131"/>
                </a:lnTo>
                <a:lnTo>
                  <a:pt x="114784" y="112125"/>
                </a:lnTo>
                <a:lnTo>
                  <a:pt x="137401" y="81229"/>
                </a:lnTo>
                <a:lnTo>
                  <a:pt x="137375" y="79387"/>
                </a:lnTo>
                <a:lnTo>
                  <a:pt x="102238" y="32986"/>
                </a:lnTo>
                <a:lnTo>
                  <a:pt x="55854" y="139"/>
                </a:lnTo>
                <a:lnTo>
                  <a:pt x="54279" y="0"/>
                </a:lnTo>
                <a:lnTo>
                  <a:pt x="52438" y="76"/>
                </a:lnTo>
                <a:lnTo>
                  <a:pt x="22615" y="24074"/>
                </a:lnTo>
                <a:lnTo>
                  <a:pt x="431" y="53339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753374" y="3611460"/>
            <a:ext cx="137401" cy="13619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40534" y="3532225"/>
            <a:ext cx="132080" cy="130810"/>
          </a:xfrm>
          <a:custGeom>
            <a:avLst/>
            <a:gdLst/>
            <a:ahLst/>
            <a:cxnLst/>
            <a:rect l="l" t="t" r="r" b="b"/>
            <a:pathLst>
              <a:path w="132080" h="130810">
                <a:moveTo>
                  <a:pt x="419" y="51066"/>
                </a:moveTo>
                <a:lnTo>
                  <a:pt x="0" y="52616"/>
                </a:lnTo>
                <a:lnTo>
                  <a:pt x="12" y="54381"/>
                </a:lnTo>
                <a:lnTo>
                  <a:pt x="203" y="55880"/>
                </a:lnTo>
                <a:lnTo>
                  <a:pt x="33639" y="98782"/>
                </a:lnTo>
                <a:lnTo>
                  <a:pt x="78028" y="130225"/>
                </a:lnTo>
                <a:lnTo>
                  <a:pt x="79527" y="130352"/>
                </a:lnTo>
                <a:lnTo>
                  <a:pt x="81292" y="130276"/>
                </a:lnTo>
                <a:lnTo>
                  <a:pt x="123827" y="91226"/>
                </a:lnTo>
                <a:lnTo>
                  <a:pt x="131483" y="77749"/>
                </a:lnTo>
                <a:lnTo>
                  <a:pt x="131470" y="75971"/>
                </a:lnTo>
                <a:lnTo>
                  <a:pt x="97843" y="31578"/>
                </a:lnTo>
                <a:lnTo>
                  <a:pt x="53454" y="139"/>
                </a:lnTo>
                <a:lnTo>
                  <a:pt x="51943" y="0"/>
                </a:lnTo>
                <a:lnTo>
                  <a:pt x="50190" y="76"/>
                </a:lnTo>
                <a:lnTo>
                  <a:pt x="7661" y="39138"/>
                </a:lnTo>
                <a:lnTo>
                  <a:pt x="419" y="51066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40534" y="3532225"/>
            <a:ext cx="131483" cy="130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24723" y="3462324"/>
            <a:ext cx="124460" cy="123825"/>
          </a:xfrm>
          <a:custGeom>
            <a:avLst/>
            <a:gdLst/>
            <a:ahLst/>
            <a:cxnLst/>
            <a:rect l="l" t="t" r="r" b="b"/>
            <a:pathLst>
              <a:path w="124460" h="123825">
                <a:moveTo>
                  <a:pt x="393" y="48298"/>
                </a:moveTo>
                <a:lnTo>
                  <a:pt x="0" y="49771"/>
                </a:lnTo>
                <a:lnTo>
                  <a:pt x="12" y="51435"/>
                </a:lnTo>
                <a:lnTo>
                  <a:pt x="203" y="52857"/>
                </a:lnTo>
                <a:lnTo>
                  <a:pt x="31834" y="93448"/>
                </a:lnTo>
                <a:lnTo>
                  <a:pt x="73837" y="123189"/>
                </a:lnTo>
                <a:lnTo>
                  <a:pt x="75247" y="123316"/>
                </a:lnTo>
                <a:lnTo>
                  <a:pt x="76923" y="123253"/>
                </a:lnTo>
                <a:lnTo>
                  <a:pt x="117164" y="86300"/>
                </a:lnTo>
                <a:lnTo>
                  <a:pt x="124409" y="73545"/>
                </a:lnTo>
                <a:lnTo>
                  <a:pt x="124396" y="71869"/>
                </a:lnTo>
                <a:lnTo>
                  <a:pt x="92576" y="29867"/>
                </a:lnTo>
                <a:lnTo>
                  <a:pt x="50584" y="114"/>
                </a:lnTo>
                <a:lnTo>
                  <a:pt x="49161" y="0"/>
                </a:lnTo>
                <a:lnTo>
                  <a:pt x="47485" y="63"/>
                </a:lnTo>
                <a:lnTo>
                  <a:pt x="7250" y="37018"/>
                </a:lnTo>
                <a:lnTo>
                  <a:pt x="393" y="48298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24723" y="3462324"/>
            <a:ext cx="124409" cy="12331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00046" y="3396500"/>
            <a:ext cx="116839" cy="116205"/>
          </a:xfrm>
          <a:custGeom>
            <a:avLst/>
            <a:gdLst/>
            <a:ahLst/>
            <a:cxnLst/>
            <a:rect l="l" t="t" r="r" b="b"/>
            <a:pathLst>
              <a:path w="116839" h="116204">
                <a:moveTo>
                  <a:pt x="355" y="44170"/>
                </a:moveTo>
                <a:lnTo>
                  <a:pt x="0" y="45516"/>
                </a:lnTo>
                <a:lnTo>
                  <a:pt x="25" y="47053"/>
                </a:lnTo>
                <a:lnTo>
                  <a:pt x="190" y="48348"/>
                </a:lnTo>
                <a:lnTo>
                  <a:pt x="30643" y="86925"/>
                </a:lnTo>
                <a:lnTo>
                  <a:pt x="70573" y="115595"/>
                </a:lnTo>
                <a:lnTo>
                  <a:pt x="71881" y="115696"/>
                </a:lnTo>
                <a:lnTo>
                  <a:pt x="73406" y="115646"/>
                </a:lnTo>
                <a:lnTo>
                  <a:pt x="110218" y="81842"/>
                </a:lnTo>
                <a:lnTo>
                  <a:pt x="116839" y="70180"/>
                </a:lnTo>
                <a:lnTo>
                  <a:pt x="116827" y="68656"/>
                </a:lnTo>
                <a:lnTo>
                  <a:pt x="86209" y="28773"/>
                </a:lnTo>
                <a:lnTo>
                  <a:pt x="46278" y="114"/>
                </a:lnTo>
                <a:lnTo>
                  <a:pt x="44970" y="0"/>
                </a:lnTo>
                <a:lnTo>
                  <a:pt x="43446" y="50"/>
                </a:lnTo>
                <a:lnTo>
                  <a:pt x="6628" y="33854"/>
                </a:lnTo>
                <a:lnTo>
                  <a:pt x="355" y="44170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00046" y="3396500"/>
            <a:ext cx="116839" cy="1156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74989" y="3340100"/>
            <a:ext cx="111760" cy="110489"/>
          </a:xfrm>
          <a:custGeom>
            <a:avLst/>
            <a:gdLst/>
            <a:ahLst/>
            <a:cxnLst/>
            <a:rect l="l" t="t" r="r" b="b"/>
            <a:pathLst>
              <a:path w="111760" h="110489">
                <a:moveTo>
                  <a:pt x="317" y="39624"/>
                </a:moveTo>
                <a:lnTo>
                  <a:pt x="0" y="40830"/>
                </a:lnTo>
                <a:lnTo>
                  <a:pt x="12" y="42202"/>
                </a:lnTo>
                <a:lnTo>
                  <a:pt x="165" y="43370"/>
                </a:lnTo>
                <a:lnTo>
                  <a:pt x="30672" y="81024"/>
                </a:lnTo>
                <a:lnTo>
                  <a:pt x="69684" y="109791"/>
                </a:lnTo>
                <a:lnTo>
                  <a:pt x="70853" y="109880"/>
                </a:lnTo>
                <a:lnTo>
                  <a:pt x="72224" y="109829"/>
                </a:lnTo>
                <a:lnTo>
                  <a:pt x="105235" y="79520"/>
                </a:lnTo>
                <a:lnTo>
                  <a:pt x="111175" y="69049"/>
                </a:lnTo>
                <a:lnTo>
                  <a:pt x="111163" y="67690"/>
                </a:lnTo>
                <a:lnTo>
                  <a:pt x="80505" y="28863"/>
                </a:lnTo>
                <a:lnTo>
                  <a:pt x="41490" y="101"/>
                </a:lnTo>
                <a:lnTo>
                  <a:pt x="40322" y="0"/>
                </a:lnTo>
                <a:lnTo>
                  <a:pt x="38950" y="50"/>
                </a:lnTo>
                <a:lnTo>
                  <a:pt x="5940" y="30365"/>
                </a:lnTo>
                <a:lnTo>
                  <a:pt x="317" y="39624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74989" y="3340100"/>
            <a:ext cx="111175" cy="1098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45398" y="3290938"/>
            <a:ext cx="106045" cy="104775"/>
          </a:xfrm>
          <a:custGeom>
            <a:avLst/>
            <a:gdLst/>
            <a:ahLst/>
            <a:cxnLst/>
            <a:rect l="l" t="t" r="r" b="b"/>
            <a:pathLst>
              <a:path w="106044" h="104775">
                <a:moveTo>
                  <a:pt x="279" y="36233"/>
                </a:moveTo>
                <a:lnTo>
                  <a:pt x="0" y="37337"/>
                </a:lnTo>
                <a:lnTo>
                  <a:pt x="12" y="38595"/>
                </a:lnTo>
                <a:lnTo>
                  <a:pt x="152" y="39662"/>
                </a:lnTo>
                <a:lnTo>
                  <a:pt x="29967" y="75930"/>
                </a:lnTo>
                <a:lnTo>
                  <a:pt x="67563" y="104063"/>
                </a:lnTo>
                <a:lnTo>
                  <a:pt x="68630" y="104152"/>
                </a:lnTo>
                <a:lnTo>
                  <a:pt x="69875" y="104114"/>
                </a:lnTo>
                <a:lnTo>
                  <a:pt x="100078" y="76378"/>
                </a:lnTo>
                <a:lnTo>
                  <a:pt x="105511" y="66814"/>
                </a:lnTo>
                <a:lnTo>
                  <a:pt x="105498" y="65557"/>
                </a:lnTo>
                <a:lnTo>
                  <a:pt x="75544" y="28222"/>
                </a:lnTo>
                <a:lnTo>
                  <a:pt x="37947" y="88"/>
                </a:lnTo>
                <a:lnTo>
                  <a:pt x="36880" y="0"/>
                </a:lnTo>
                <a:lnTo>
                  <a:pt x="35623" y="38"/>
                </a:lnTo>
                <a:lnTo>
                  <a:pt x="5427" y="27768"/>
                </a:lnTo>
                <a:lnTo>
                  <a:pt x="279" y="36233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145398" y="3290938"/>
            <a:ext cx="105511" cy="10415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21979" y="3244024"/>
            <a:ext cx="102870" cy="101600"/>
          </a:xfrm>
          <a:custGeom>
            <a:avLst/>
            <a:gdLst/>
            <a:ahLst/>
            <a:cxnLst/>
            <a:rect l="l" t="t" r="r" b="b"/>
            <a:pathLst>
              <a:path w="102869" h="101600">
                <a:moveTo>
                  <a:pt x="279" y="36233"/>
                </a:moveTo>
                <a:lnTo>
                  <a:pt x="0" y="37337"/>
                </a:lnTo>
                <a:lnTo>
                  <a:pt x="0" y="38595"/>
                </a:lnTo>
                <a:lnTo>
                  <a:pt x="28436" y="74469"/>
                </a:lnTo>
                <a:lnTo>
                  <a:pt x="64515" y="101155"/>
                </a:lnTo>
                <a:lnTo>
                  <a:pt x="65582" y="101244"/>
                </a:lnTo>
                <a:lnTo>
                  <a:pt x="66840" y="101193"/>
                </a:lnTo>
                <a:lnTo>
                  <a:pt x="97030" y="73465"/>
                </a:lnTo>
                <a:lnTo>
                  <a:pt x="102463" y="63893"/>
                </a:lnTo>
                <a:lnTo>
                  <a:pt x="102463" y="62649"/>
                </a:lnTo>
                <a:lnTo>
                  <a:pt x="74020" y="26763"/>
                </a:lnTo>
                <a:lnTo>
                  <a:pt x="37947" y="88"/>
                </a:lnTo>
                <a:lnTo>
                  <a:pt x="36868" y="0"/>
                </a:lnTo>
                <a:lnTo>
                  <a:pt x="35623" y="38"/>
                </a:lnTo>
                <a:lnTo>
                  <a:pt x="5427" y="27766"/>
                </a:lnTo>
                <a:lnTo>
                  <a:pt x="279" y="36233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21979" y="3244024"/>
            <a:ext cx="102463" cy="1012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05113" y="3215779"/>
            <a:ext cx="84455" cy="83820"/>
          </a:xfrm>
          <a:custGeom>
            <a:avLst/>
            <a:gdLst/>
            <a:ahLst/>
            <a:cxnLst/>
            <a:rect l="l" t="t" r="r" b="b"/>
            <a:pathLst>
              <a:path w="84455" h="83820">
                <a:moveTo>
                  <a:pt x="254" y="32804"/>
                </a:moveTo>
                <a:lnTo>
                  <a:pt x="0" y="33807"/>
                </a:lnTo>
                <a:lnTo>
                  <a:pt x="0" y="34937"/>
                </a:lnTo>
                <a:lnTo>
                  <a:pt x="37954" y="77311"/>
                </a:lnTo>
                <a:lnTo>
                  <a:pt x="51092" y="83743"/>
                </a:lnTo>
                <a:lnTo>
                  <a:pt x="52222" y="83692"/>
                </a:lnTo>
                <a:lnTo>
                  <a:pt x="84200" y="50952"/>
                </a:lnTo>
                <a:lnTo>
                  <a:pt x="84455" y="49949"/>
                </a:lnTo>
                <a:lnTo>
                  <a:pt x="84455" y="48806"/>
                </a:lnTo>
                <a:lnTo>
                  <a:pt x="46500" y="6432"/>
                </a:lnTo>
                <a:lnTo>
                  <a:pt x="33375" y="0"/>
                </a:lnTo>
                <a:lnTo>
                  <a:pt x="32232" y="50"/>
                </a:lnTo>
                <a:lnTo>
                  <a:pt x="254" y="32804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05113" y="3215779"/>
            <a:ext cx="84455" cy="8374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034997" y="3717125"/>
            <a:ext cx="154305" cy="71120"/>
          </a:xfrm>
          <a:custGeom>
            <a:avLst/>
            <a:gdLst/>
            <a:ahLst/>
            <a:cxnLst/>
            <a:rect l="l" t="t" r="r" b="b"/>
            <a:pathLst>
              <a:path w="154305" h="71120">
                <a:moveTo>
                  <a:pt x="69227" y="0"/>
                </a:moveTo>
                <a:lnTo>
                  <a:pt x="67297" y="165"/>
                </a:lnTo>
                <a:lnTo>
                  <a:pt x="65125" y="419"/>
                </a:lnTo>
                <a:lnTo>
                  <a:pt x="26517" y="28625"/>
                </a:lnTo>
                <a:lnTo>
                  <a:pt x="939" y="64452"/>
                </a:lnTo>
                <a:lnTo>
                  <a:pt x="0" y="70751"/>
                </a:lnTo>
                <a:lnTo>
                  <a:pt x="153758" y="70751"/>
                </a:lnTo>
                <a:lnTo>
                  <a:pt x="153758" y="66687"/>
                </a:lnTo>
                <a:lnTo>
                  <a:pt x="152387" y="62585"/>
                </a:lnTo>
                <a:lnTo>
                  <a:pt x="149567" y="59220"/>
                </a:lnTo>
                <a:lnTo>
                  <a:pt x="143828" y="52755"/>
                </a:lnTo>
                <a:lnTo>
                  <a:pt x="53136" y="52755"/>
                </a:lnTo>
                <a:lnTo>
                  <a:pt x="60452" y="45123"/>
                </a:lnTo>
                <a:lnTo>
                  <a:pt x="67513" y="38366"/>
                </a:lnTo>
                <a:lnTo>
                  <a:pt x="70713" y="36283"/>
                </a:lnTo>
                <a:lnTo>
                  <a:pt x="127725" y="36283"/>
                </a:lnTo>
                <a:lnTo>
                  <a:pt x="120794" y="29782"/>
                </a:lnTo>
                <a:lnTo>
                  <a:pt x="89914" y="6515"/>
                </a:lnTo>
                <a:lnTo>
                  <a:pt x="71120" y="25"/>
                </a:lnTo>
                <a:lnTo>
                  <a:pt x="69227" y="0"/>
                </a:lnTo>
                <a:close/>
              </a:path>
              <a:path w="154305" h="71120">
                <a:moveTo>
                  <a:pt x="127725" y="36283"/>
                </a:moveTo>
                <a:lnTo>
                  <a:pt x="70713" y="36283"/>
                </a:lnTo>
                <a:lnTo>
                  <a:pt x="73380" y="37414"/>
                </a:lnTo>
                <a:lnTo>
                  <a:pt x="79832" y="42227"/>
                </a:lnTo>
                <a:lnTo>
                  <a:pt x="89344" y="49999"/>
                </a:lnTo>
                <a:lnTo>
                  <a:pt x="92583" y="52755"/>
                </a:lnTo>
                <a:lnTo>
                  <a:pt x="143828" y="52755"/>
                </a:lnTo>
                <a:lnTo>
                  <a:pt x="140910" y="49469"/>
                </a:lnTo>
                <a:lnTo>
                  <a:pt x="131141" y="39489"/>
                </a:lnTo>
                <a:lnTo>
                  <a:pt x="127725" y="362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052993" y="3735095"/>
            <a:ext cx="117792" cy="5278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11692" y="3639972"/>
            <a:ext cx="163195" cy="147955"/>
          </a:xfrm>
          <a:custGeom>
            <a:avLst/>
            <a:gdLst/>
            <a:ahLst/>
            <a:cxnLst/>
            <a:rect l="l" t="t" r="r" b="b"/>
            <a:pathLst>
              <a:path w="163194" h="147954">
                <a:moveTo>
                  <a:pt x="66306" y="0"/>
                </a:moveTo>
                <a:lnTo>
                  <a:pt x="25272" y="27393"/>
                </a:lnTo>
                <a:lnTo>
                  <a:pt x="825" y="61709"/>
                </a:lnTo>
                <a:lnTo>
                  <a:pt x="0" y="71500"/>
                </a:lnTo>
                <a:lnTo>
                  <a:pt x="215" y="73151"/>
                </a:lnTo>
                <a:lnTo>
                  <a:pt x="24806" y="111540"/>
                </a:lnTo>
                <a:lnTo>
                  <a:pt x="58465" y="142980"/>
                </a:lnTo>
                <a:lnTo>
                  <a:pt x="65011" y="147904"/>
                </a:lnTo>
                <a:lnTo>
                  <a:pt x="124028" y="147904"/>
                </a:lnTo>
                <a:lnTo>
                  <a:pt x="128625" y="143941"/>
                </a:lnTo>
                <a:lnTo>
                  <a:pt x="133362" y="139407"/>
                </a:lnTo>
                <a:lnTo>
                  <a:pt x="137782" y="134785"/>
                </a:lnTo>
                <a:lnTo>
                  <a:pt x="145811" y="125856"/>
                </a:lnTo>
                <a:lnTo>
                  <a:pt x="95072" y="125856"/>
                </a:lnTo>
                <a:lnTo>
                  <a:pt x="89939" y="122766"/>
                </a:lnTo>
                <a:lnTo>
                  <a:pt x="53976" y="90484"/>
                </a:lnTo>
                <a:lnTo>
                  <a:pt x="36156" y="69634"/>
                </a:lnTo>
                <a:lnTo>
                  <a:pt x="38112" y="66484"/>
                </a:lnTo>
                <a:lnTo>
                  <a:pt x="44322" y="59436"/>
                </a:lnTo>
                <a:lnTo>
                  <a:pt x="58204" y="44907"/>
                </a:lnTo>
                <a:lnTo>
                  <a:pt x="64935" y="38417"/>
                </a:lnTo>
                <a:lnTo>
                  <a:pt x="67983" y="36322"/>
                </a:lnTo>
                <a:lnTo>
                  <a:pt x="124294" y="36322"/>
                </a:lnTo>
                <a:lnTo>
                  <a:pt x="109306" y="22993"/>
                </a:lnTo>
                <a:lnTo>
                  <a:pt x="94361" y="11688"/>
                </a:lnTo>
                <a:lnTo>
                  <a:pt x="80767" y="3658"/>
                </a:lnTo>
                <a:lnTo>
                  <a:pt x="69862" y="177"/>
                </a:lnTo>
                <a:lnTo>
                  <a:pt x="68186" y="38"/>
                </a:lnTo>
                <a:lnTo>
                  <a:pt x="66306" y="0"/>
                </a:lnTo>
                <a:close/>
              </a:path>
              <a:path w="163194" h="147954">
                <a:moveTo>
                  <a:pt x="124294" y="36322"/>
                </a:moveTo>
                <a:lnTo>
                  <a:pt x="67983" y="36322"/>
                </a:lnTo>
                <a:lnTo>
                  <a:pt x="73117" y="39412"/>
                </a:lnTo>
                <a:lnTo>
                  <a:pt x="80606" y="45270"/>
                </a:lnTo>
                <a:lnTo>
                  <a:pt x="109078" y="71694"/>
                </a:lnTo>
                <a:lnTo>
                  <a:pt x="126898" y="92544"/>
                </a:lnTo>
                <a:lnTo>
                  <a:pt x="124942" y="95694"/>
                </a:lnTo>
                <a:lnTo>
                  <a:pt x="118732" y="102742"/>
                </a:lnTo>
                <a:lnTo>
                  <a:pt x="104851" y="117271"/>
                </a:lnTo>
                <a:lnTo>
                  <a:pt x="98120" y="123761"/>
                </a:lnTo>
                <a:lnTo>
                  <a:pt x="95072" y="125856"/>
                </a:lnTo>
                <a:lnTo>
                  <a:pt x="145811" y="125856"/>
                </a:lnTo>
                <a:lnTo>
                  <a:pt x="163037" y="95694"/>
                </a:lnTo>
                <a:lnTo>
                  <a:pt x="163028" y="90484"/>
                </a:lnTo>
                <a:lnTo>
                  <a:pt x="162839" y="89014"/>
                </a:lnTo>
                <a:lnTo>
                  <a:pt x="158868" y="78273"/>
                </a:lnTo>
                <a:lnTo>
                  <a:pt x="150226" y="65055"/>
                </a:lnTo>
                <a:lnTo>
                  <a:pt x="138248" y="50638"/>
                </a:lnTo>
                <a:lnTo>
                  <a:pt x="124294" y="363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29497" y="3657955"/>
            <a:ext cx="127444" cy="12621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199817" y="3587343"/>
            <a:ext cx="120014" cy="118745"/>
          </a:xfrm>
          <a:custGeom>
            <a:avLst/>
            <a:gdLst/>
            <a:ahLst/>
            <a:cxnLst/>
            <a:rect l="l" t="t" r="r" b="b"/>
            <a:pathLst>
              <a:path w="120014" h="118745">
                <a:moveTo>
                  <a:pt x="77774" y="118135"/>
                </a:moveTo>
                <a:lnTo>
                  <a:pt x="76441" y="118554"/>
                </a:lnTo>
                <a:lnTo>
                  <a:pt x="74917" y="118605"/>
                </a:lnTo>
                <a:lnTo>
                  <a:pt x="73609" y="118490"/>
                </a:lnTo>
                <a:lnTo>
                  <a:pt x="32159" y="88376"/>
                </a:lnTo>
                <a:lnTo>
                  <a:pt x="177" y="48336"/>
                </a:lnTo>
                <a:lnTo>
                  <a:pt x="0" y="45516"/>
                </a:lnTo>
                <a:lnTo>
                  <a:pt x="355" y="44170"/>
                </a:lnTo>
                <a:lnTo>
                  <a:pt x="32077" y="7205"/>
                </a:lnTo>
                <a:lnTo>
                  <a:pt x="44957" y="0"/>
                </a:lnTo>
                <a:lnTo>
                  <a:pt x="46266" y="114"/>
                </a:lnTo>
                <a:lnTo>
                  <a:pt x="87714" y="30227"/>
                </a:lnTo>
                <a:lnTo>
                  <a:pt x="119684" y="70256"/>
                </a:lnTo>
                <a:lnTo>
                  <a:pt x="119875" y="73075"/>
                </a:lnTo>
                <a:lnTo>
                  <a:pt x="119519" y="74434"/>
                </a:lnTo>
                <a:lnTo>
                  <a:pt x="113248" y="84750"/>
                </a:lnTo>
                <a:lnTo>
                  <a:pt x="101147" y="98671"/>
                </a:lnTo>
                <a:lnTo>
                  <a:pt x="87796" y="111398"/>
                </a:lnTo>
                <a:lnTo>
                  <a:pt x="77774" y="118135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199817" y="3587343"/>
            <a:ext cx="119875" cy="1186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65895" y="3522484"/>
            <a:ext cx="110489" cy="109220"/>
          </a:xfrm>
          <a:custGeom>
            <a:avLst/>
            <a:gdLst/>
            <a:ahLst/>
            <a:cxnLst/>
            <a:rect l="l" t="t" r="r" b="b"/>
            <a:pathLst>
              <a:path w="110489" h="109220">
                <a:moveTo>
                  <a:pt x="72275" y="108356"/>
                </a:moveTo>
                <a:lnTo>
                  <a:pt x="71081" y="108737"/>
                </a:lnTo>
                <a:lnTo>
                  <a:pt x="69710" y="108788"/>
                </a:lnTo>
                <a:lnTo>
                  <a:pt x="68541" y="108686"/>
                </a:lnTo>
                <a:lnTo>
                  <a:pt x="30105" y="80476"/>
                </a:lnTo>
                <a:lnTo>
                  <a:pt x="165" y="43370"/>
                </a:lnTo>
                <a:lnTo>
                  <a:pt x="0" y="40843"/>
                </a:lnTo>
                <a:lnTo>
                  <a:pt x="317" y="39624"/>
                </a:lnTo>
                <a:lnTo>
                  <a:pt x="28781" y="6475"/>
                </a:lnTo>
                <a:lnTo>
                  <a:pt x="40335" y="0"/>
                </a:lnTo>
                <a:lnTo>
                  <a:pt x="41503" y="101"/>
                </a:lnTo>
                <a:lnTo>
                  <a:pt x="79933" y="28321"/>
                </a:lnTo>
                <a:lnTo>
                  <a:pt x="109867" y="65417"/>
                </a:lnTo>
                <a:lnTo>
                  <a:pt x="110032" y="67957"/>
                </a:lnTo>
                <a:lnTo>
                  <a:pt x="109715" y="69164"/>
                </a:lnTo>
                <a:lnTo>
                  <a:pt x="104092" y="78422"/>
                </a:lnTo>
                <a:lnTo>
                  <a:pt x="93238" y="90908"/>
                </a:lnTo>
                <a:lnTo>
                  <a:pt x="81263" y="102320"/>
                </a:lnTo>
                <a:lnTo>
                  <a:pt x="72275" y="108356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265895" y="3522484"/>
            <a:ext cx="110032" cy="1087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25255" y="3462769"/>
            <a:ext cx="101600" cy="100330"/>
          </a:xfrm>
          <a:custGeom>
            <a:avLst/>
            <a:gdLst/>
            <a:ahLst/>
            <a:cxnLst/>
            <a:rect l="l" t="t" r="r" b="b"/>
            <a:pathLst>
              <a:path w="101600" h="100329">
                <a:moveTo>
                  <a:pt x="66789" y="99758"/>
                </a:moveTo>
                <a:lnTo>
                  <a:pt x="65697" y="100101"/>
                </a:lnTo>
                <a:lnTo>
                  <a:pt x="64439" y="100139"/>
                </a:lnTo>
                <a:lnTo>
                  <a:pt x="63372" y="100050"/>
                </a:lnTo>
                <a:lnTo>
                  <a:pt x="27871" y="73928"/>
                </a:lnTo>
                <a:lnTo>
                  <a:pt x="152" y="39662"/>
                </a:lnTo>
                <a:lnTo>
                  <a:pt x="0" y="37337"/>
                </a:lnTo>
                <a:lnTo>
                  <a:pt x="292" y="36233"/>
                </a:lnTo>
                <a:lnTo>
                  <a:pt x="26322" y="5909"/>
                </a:lnTo>
                <a:lnTo>
                  <a:pt x="36880" y="0"/>
                </a:lnTo>
                <a:lnTo>
                  <a:pt x="37960" y="88"/>
                </a:lnTo>
                <a:lnTo>
                  <a:pt x="73450" y="26222"/>
                </a:lnTo>
                <a:lnTo>
                  <a:pt x="101168" y="60490"/>
                </a:lnTo>
                <a:lnTo>
                  <a:pt x="101333" y="62801"/>
                </a:lnTo>
                <a:lnTo>
                  <a:pt x="101041" y="63906"/>
                </a:lnTo>
                <a:lnTo>
                  <a:pt x="95892" y="72372"/>
                </a:lnTo>
                <a:lnTo>
                  <a:pt x="85963" y="83794"/>
                </a:lnTo>
                <a:lnTo>
                  <a:pt x="75009" y="94235"/>
                </a:lnTo>
                <a:lnTo>
                  <a:pt x="66789" y="99758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325255" y="3462769"/>
            <a:ext cx="101333" cy="10013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85479" y="3400234"/>
            <a:ext cx="90805" cy="90170"/>
          </a:xfrm>
          <a:custGeom>
            <a:avLst/>
            <a:gdLst/>
            <a:ahLst/>
            <a:cxnLst/>
            <a:rect l="l" t="t" r="r" b="b"/>
            <a:pathLst>
              <a:path w="90805" h="90170">
                <a:moveTo>
                  <a:pt x="55778" y="89230"/>
                </a:moveTo>
                <a:lnTo>
                  <a:pt x="54673" y="89573"/>
                </a:lnTo>
                <a:lnTo>
                  <a:pt x="53428" y="89623"/>
                </a:lnTo>
                <a:lnTo>
                  <a:pt x="52362" y="89535"/>
                </a:lnTo>
                <a:lnTo>
                  <a:pt x="7295" y="52319"/>
                </a:lnTo>
                <a:lnTo>
                  <a:pt x="0" y="37337"/>
                </a:lnTo>
                <a:lnTo>
                  <a:pt x="304" y="36233"/>
                </a:lnTo>
                <a:lnTo>
                  <a:pt x="26329" y="5915"/>
                </a:lnTo>
                <a:lnTo>
                  <a:pt x="36893" y="0"/>
                </a:lnTo>
                <a:lnTo>
                  <a:pt x="37960" y="88"/>
                </a:lnTo>
                <a:lnTo>
                  <a:pt x="83026" y="37302"/>
                </a:lnTo>
                <a:lnTo>
                  <a:pt x="90309" y="51028"/>
                </a:lnTo>
                <a:lnTo>
                  <a:pt x="90309" y="52273"/>
                </a:lnTo>
                <a:lnTo>
                  <a:pt x="63998" y="83707"/>
                </a:lnTo>
                <a:lnTo>
                  <a:pt x="55778" y="89230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85488" y="3400234"/>
            <a:ext cx="90299" cy="8962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40482" y="3345116"/>
            <a:ext cx="75565" cy="75565"/>
          </a:xfrm>
          <a:custGeom>
            <a:avLst/>
            <a:gdLst/>
            <a:ahLst/>
            <a:cxnLst/>
            <a:rect l="l" t="t" r="r" b="b"/>
            <a:pathLst>
              <a:path w="75564" h="75564">
                <a:moveTo>
                  <a:pt x="44094" y="74663"/>
                </a:moveTo>
                <a:lnTo>
                  <a:pt x="43103" y="74968"/>
                </a:lnTo>
                <a:lnTo>
                  <a:pt x="41973" y="75018"/>
                </a:lnTo>
                <a:lnTo>
                  <a:pt x="41008" y="74929"/>
                </a:lnTo>
                <a:lnTo>
                  <a:pt x="5602" y="46394"/>
                </a:lnTo>
                <a:lnTo>
                  <a:pt x="0" y="33794"/>
                </a:lnTo>
                <a:lnTo>
                  <a:pt x="266" y="32804"/>
                </a:lnTo>
                <a:lnTo>
                  <a:pt x="31254" y="355"/>
                </a:lnTo>
                <a:lnTo>
                  <a:pt x="33375" y="0"/>
                </a:lnTo>
                <a:lnTo>
                  <a:pt x="34353" y="88"/>
                </a:lnTo>
                <a:lnTo>
                  <a:pt x="69741" y="28626"/>
                </a:lnTo>
                <a:lnTo>
                  <a:pt x="75349" y="41224"/>
                </a:lnTo>
                <a:lnTo>
                  <a:pt x="75082" y="42227"/>
                </a:lnTo>
                <a:lnTo>
                  <a:pt x="70424" y="49885"/>
                </a:lnTo>
                <a:lnTo>
                  <a:pt x="61441" y="60217"/>
                </a:lnTo>
                <a:lnTo>
                  <a:pt x="51531" y="69663"/>
                </a:lnTo>
                <a:lnTo>
                  <a:pt x="44094" y="74663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40482" y="3345116"/>
            <a:ext cx="75349" cy="7501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229713" y="3740226"/>
            <a:ext cx="115570" cy="48260"/>
          </a:xfrm>
          <a:custGeom>
            <a:avLst/>
            <a:gdLst/>
            <a:ahLst/>
            <a:cxnLst/>
            <a:rect l="l" t="t" r="r" b="b"/>
            <a:pathLst>
              <a:path w="115569" h="48260">
                <a:moveTo>
                  <a:pt x="53251" y="0"/>
                </a:moveTo>
                <a:lnTo>
                  <a:pt x="51384" y="165"/>
                </a:lnTo>
                <a:lnTo>
                  <a:pt x="49860" y="355"/>
                </a:lnTo>
                <a:lnTo>
                  <a:pt x="14828" y="24631"/>
                </a:lnTo>
                <a:lnTo>
                  <a:pt x="4787" y="35432"/>
                </a:lnTo>
                <a:lnTo>
                  <a:pt x="1816" y="38633"/>
                </a:lnTo>
                <a:lnTo>
                  <a:pt x="5" y="42913"/>
                </a:lnTo>
                <a:lnTo>
                  <a:pt x="0" y="47650"/>
                </a:lnTo>
                <a:lnTo>
                  <a:pt x="115049" y="47650"/>
                </a:lnTo>
                <a:lnTo>
                  <a:pt x="115049" y="42913"/>
                </a:lnTo>
                <a:lnTo>
                  <a:pt x="113182" y="38176"/>
                </a:lnTo>
                <a:lnTo>
                  <a:pt x="82283" y="11823"/>
                </a:lnTo>
                <a:lnTo>
                  <a:pt x="55105" y="25"/>
                </a:lnTo>
                <a:lnTo>
                  <a:pt x="532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247709" y="3758196"/>
            <a:ext cx="79095" cy="2967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86660" y="3669436"/>
            <a:ext cx="153035" cy="118745"/>
          </a:xfrm>
          <a:custGeom>
            <a:avLst/>
            <a:gdLst/>
            <a:ahLst/>
            <a:cxnLst/>
            <a:rect l="l" t="t" r="r" b="b"/>
            <a:pathLst>
              <a:path w="153035" h="118745">
                <a:moveTo>
                  <a:pt x="63500" y="0"/>
                </a:moveTo>
                <a:lnTo>
                  <a:pt x="62166" y="50"/>
                </a:lnTo>
                <a:lnTo>
                  <a:pt x="61048" y="50"/>
                </a:lnTo>
                <a:lnTo>
                  <a:pt x="58966" y="228"/>
                </a:lnTo>
                <a:lnTo>
                  <a:pt x="23571" y="25476"/>
                </a:lnTo>
                <a:lnTo>
                  <a:pt x="838" y="57518"/>
                </a:lnTo>
                <a:lnTo>
                  <a:pt x="0" y="66281"/>
                </a:lnTo>
                <a:lnTo>
                  <a:pt x="241" y="68592"/>
                </a:lnTo>
                <a:lnTo>
                  <a:pt x="22936" y="104458"/>
                </a:lnTo>
                <a:lnTo>
                  <a:pt x="36753" y="118440"/>
                </a:lnTo>
                <a:lnTo>
                  <a:pt x="135928" y="118440"/>
                </a:lnTo>
                <a:lnTo>
                  <a:pt x="137744" y="116370"/>
                </a:lnTo>
                <a:lnTo>
                  <a:pt x="139446" y="114338"/>
                </a:lnTo>
                <a:lnTo>
                  <a:pt x="146316" y="105689"/>
                </a:lnTo>
                <a:lnTo>
                  <a:pt x="149538" y="100444"/>
                </a:lnTo>
                <a:lnTo>
                  <a:pt x="70256" y="100444"/>
                </a:lnTo>
                <a:lnTo>
                  <a:pt x="63789" y="94628"/>
                </a:lnTo>
                <a:lnTo>
                  <a:pt x="36487" y="65087"/>
                </a:lnTo>
                <a:lnTo>
                  <a:pt x="38544" y="62166"/>
                </a:lnTo>
                <a:lnTo>
                  <a:pt x="43764" y="56324"/>
                </a:lnTo>
                <a:lnTo>
                  <a:pt x="55499" y="44043"/>
                </a:lnTo>
                <a:lnTo>
                  <a:pt x="61188" y="38480"/>
                </a:lnTo>
                <a:lnTo>
                  <a:pt x="63931" y="36398"/>
                </a:lnTo>
                <a:lnTo>
                  <a:pt x="119053" y="36398"/>
                </a:lnTo>
                <a:lnTo>
                  <a:pt x="116420" y="33693"/>
                </a:lnTo>
                <a:lnTo>
                  <a:pt x="80032" y="5514"/>
                </a:lnTo>
                <a:lnTo>
                  <a:pt x="61607" y="38"/>
                </a:lnTo>
                <a:lnTo>
                  <a:pt x="64970" y="38"/>
                </a:lnTo>
                <a:lnTo>
                  <a:pt x="64681" y="12"/>
                </a:lnTo>
                <a:lnTo>
                  <a:pt x="63500" y="0"/>
                </a:lnTo>
                <a:close/>
              </a:path>
              <a:path w="153035" h="118745">
                <a:moveTo>
                  <a:pt x="119053" y="36398"/>
                </a:moveTo>
                <a:lnTo>
                  <a:pt x="63931" y="36398"/>
                </a:lnTo>
                <a:lnTo>
                  <a:pt x="68517" y="39384"/>
                </a:lnTo>
                <a:lnTo>
                  <a:pt x="75099" y="44673"/>
                </a:lnTo>
                <a:lnTo>
                  <a:pt x="107244" y="75362"/>
                </a:lnTo>
                <a:lnTo>
                  <a:pt x="116052" y="86029"/>
                </a:lnTo>
                <a:lnTo>
                  <a:pt x="110248" y="93332"/>
                </a:lnTo>
                <a:lnTo>
                  <a:pt x="107086" y="96926"/>
                </a:lnTo>
                <a:lnTo>
                  <a:pt x="103771" y="100444"/>
                </a:lnTo>
                <a:lnTo>
                  <a:pt x="149538" y="100444"/>
                </a:lnTo>
                <a:lnTo>
                  <a:pt x="150342" y="99136"/>
                </a:lnTo>
                <a:lnTo>
                  <a:pt x="152158" y="92265"/>
                </a:lnTo>
                <a:lnTo>
                  <a:pt x="152412" y="90424"/>
                </a:lnTo>
                <a:lnTo>
                  <a:pt x="152506" y="88528"/>
                </a:lnTo>
                <a:lnTo>
                  <a:pt x="152501" y="84505"/>
                </a:lnTo>
                <a:lnTo>
                  <a:pt x="152273" y="82880"/>
                </a:lnTo>
                <a:lnTo>
                  <a:pt x="148535" y="72772"/>
                </a:lnTo>
                <a:lnTo>
                  <a:pt x="140490" y="60420"/>
                </a:lnTo>
                <a:lnTo>
                  <a:pt x="129373" y="47000"/>
                </a:lnTo>
                <a:lnTo>
                  <a:pt x="119053" y="363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304503" y="3687355"/>
            <a:ext cx="116840" cy="10052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63292" y="3615525"/>
            <a:ext cx="111760" cy="110489"/>
          </a:xfrm>
          <a:custGeom>
            <a:avLst/>
            <a:gdLst/>
            <a:ahLst/>
            <a:cxnLst/>
            <a:rect l="l" t="t" r="r" b="b"/>
            <a:pathLst>
              <a:path w="111760" h="110489">
                <a:moveTo>
                  <a:pt x="73418" y="109461"/>
                </a:moveTo>
                <a:lnTo>
                  <a:pt x="72224" y="109842"/>
                </a:lnTo>
                <a:lnTo>
                  <a:pt x="70853" y="109880"/>
                </a:lnTo>
                <a:lnTo>
                  <a:pt x="69684" y="109791"/>
                </a:lnTo>
                <a:lnTo>
                  <a:pt x="30670" y="81024"/>
                </a:lnTo>
                <a:lnTo>
                  <a:pt x="152" y="43370"/>
                </a:lnTo>
                <a:lnTo>
                  <a:pt x="0" y="40830"/>
                </a:lnTo>
                <a:lnTo>
                  <a:pt x="317" y="39624"/>
                </a:lnTo>
                <a:lnTo>
                  <a:pt x="28769" y="6468"/>
                </a:lnTo>
                <a:lnTo>
                  <a:pt x="40322" y="0"/>
                </a:lnTo>
                <a:lnTo>
                  <a:pt x="41490" y="101"/>
                </a:lnTo>
                <a:lnTo>
                  <a:pt x="80498" y="28863"/>
                </a:lnTo>
                <a:lnTo>
                  <a:pt x="111010" y="66522"/>
                </a:lnTo>
                <a:lnTo>
                  <a:pt x="111175" y="69062"/>
                </a:lnTo>
                <a:lnTo>
                  <a:pt x="110858" y="70269"/>
                </a:lnTo>
                <a:lnTo>
                  <a:pt x="105235" y="79520"/>
                </a:lnTo>
                <a:lnTo>
                  <a:pt x="94381" y="92003"/>
                </a:lnTo>
                <a:lnTo>
                  <a:pt x="82406" y="103417"/>
                </a:lnTo>
                <a:lnTo>
                  <a:pt x="73418" y="109461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63292" y="3615525"/>
            <a:ext cx="111175" cy="10988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415006" y="3548507"/>
            <a:ext cx="106045" cy="104775"/>
          </a:xfrm>
          <a:custGeom>
            <a:avLst/>
            <a:gdLst/>
            <a:ahLst/>
            <a:cxnLst/>
            <a:rect l="l" t="t" r="r" b="b"/>
            <a:pathLst>
              <a:path w="106044" h="104775">
                <a:moveTo>
                  <a:pt x="70980" y="103771"/>
                </a:moveTo>
                <a:lnTo>
                  <a:pt x="69888" y="104114"/>
                </a:lnTo>
                <a:lnTo>
                  <a:pt x="68643" y="104152"/>
                </a:lnTo>
                <a:lnTo>
                  <a:pt x="67564" y="104063"/>
                </a:lnTo>
                <a:lnTo>
                  <a:pt x="29972" y="75934"/>
                </a:lnTo>
                <a:lnTo>
                  <a:pt x="152" y="39662"/>
                </a:lnTo>
                <a:lnTo>
                  <a:pt x="0" y="37350"/>
                </a:lnTo>
                <a:lnTo>
                  <a:pt x="292" y="36245"/>
                </a:lnTo>
                <a:lnTo>
                  <a:pt x="26323" y="5917"/>
                </a:lnTo>
                <a:lnTo>
                  <a:pt x="36880" y="0"/>
                </a:lnTo>
                <a:lnTo>
                  <a:pt x="37947" y="88"/>
                </a:lnTo>
                <a:lnTo>
                  <a:pt x="75555" y="28228"/>
                </a:lnTo>
                <a:lnTo>
                  <a:pt x="105371" y="64503"/>
                </a:lnTo>
                <a:lnTo>
                  <a:pt x="105524" y="66814"/>
                </a:lnTo>
                <a:lnTo>
                  <a:pt x="105232" y="67919"/>
                </a:lnTo>
                <a:lnTo>
                  <a:pt x="100083" y="76386"/>
                </a:lnTo>
                <a:lnTo>
                  <a:pt x="90154" y="87807"/>
                </a:lnTo>
                <a:lnTo>
                  <a:pt x="79200" y="98248"/>
                </a:lnTo>
                <a:lnTo>
                  <a:pt x="70980" y="103771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15006" y="3548507"/>
            <a:ext cx="105524" cy="10415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61425" y="3472776"/>
            <a:ext cx="102870" cy="101600"/>
          </a:xfrm>
          <a:custGeom>
            <a:avLst/>
            <a:gdLst/>
            <a:ahLst/>
            <a:cxnLst/>
            <a:rect l="l" t="t" r="r" b="b"/>
            <a:pathLst>
              <a:path w="102869" h="101600">
                <a:moveTo>
                  <a:pt x="67932" y="100863"/>
                </a:moveTo>
                <a:lnTo>
                  <a:pt x="66840" y="101206"/>
                </a:lnTo>
                <a:lnTo>
                  <a:pt x="65595" y="101257"/>
                </a:lnTo>
                <a:lnTo>
                  <a:pt x="64516" y="101155"/>
                </a:lnTo>
                <a:lnTo>
                  <a:pt x="28448" y="74480"/>
                </a:lnTo>
                <a:lnTo>
                  <a:pt x="152" y="39662"/>
                </a:lnTo>
                <a:lnTo>
                  <a:pt x="0" y="37350"/>
                </a:lnTo>
                <a:lnTo>
                  <a:pt x="292" y="36233"/>
                </a:lnTo>
                <a:lnTo>
                  <a:pt x="26316" y="5911"/>
                </a:lnTo>
                <a:lnTo>
                  <a:pt x="36880" y="0"/>
                </a:lnTo>
                <a:lnTo>
                  <a:pt x="37947" y="88"/>
                </a:lnTo>
                <a:lnTo>
                  <a:pt x="74026" y="26770"/>
                </a:lnTo>
                <a:lnTo>
                  <a:pt x="102323" y="61595"/>
                </a:lnTo>
                <a:lnTo>
                  <a:pt x="102476" y="63906"/>
                </a:lnTo>
                <a:lnTo>
                  <a:pt x="102184" y="65011"/>
                </a:lnTo>
                <a:lnTo>
                  <a:pt x="97041" y="73477"/>
                </a:lnTo>
                <a:lnTo>
                  <a:pt x="87110" y="84899"/>
                </a:lnTo>
                <a:lnTo>
                  <a:pt x="76154" y="95340"/>
                </a:lnTo>
                <a:lnTo>
                  <a:pt x="67932" y="100863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461425" y="3472776"/>
            <a:ext cx="102476" cy="10125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03995" y="3405797"/>
            <a:ext cx="85090" cy="83820"/>
          </a:xfrm>
          <a:custGeom>
            <a:avLst/>
            <a:gdLst/>
            <a:ahLst/>
            <a:cxnLst/>
            <a:rect l="l" t="t" r="r" b="b"/>
            <a:pathLst>
              <a:path w="85089" h="83820">
                <a:moveTo>
                  <a:pt x="53212" y="83375"/>
                </a:moveTo>
                <a:lnTo>
                  <a:pt x="52222" y="83680"/>
                </a:lnTo>
                <a:lnTo>
                  <a:pt x="51092" y="83731"/>
                </a:lnTo>
                <a:lnTo>
                  <a:pt x="50126" y="83642"/>
                </a:lnTo>
                <a:lnTo>
                  <a:pt x="7026" y="47753"/>
                </a:lnTo>
                <a:lnTo>
                  <a:pt x="0" y="33794"/>
                </a:lnTo>
                <a:lnTo>
                  <a:pt x="266" y="32791"/>
                </a:lnTo>
                <a:lnTo>
                  <a:pt x="31254" y="355"/>
                </a:lnTo>
                <a:lnTo>
                  <a:pt x="33375" y="0"/>
                </a:lnTo>
                <a:lnTo>
                  <a:pt x="34340" y="76"/>
                </a:lnTo>
                <a:lnTo>
                  <a:pt x="77440" y="35975"/>
                </a:lnTo>
                <a:lnTo>
                  <a:pt x="84467" y="49936"/>
                </a:lnTo>
                <a:lnTo>
                  <a:pt x="84200" y="50939"/>
                </a:lnTo>
                <a:lnTo>
                  <a:pt x="79548" y="58597"/>
                </a:lnTo>
                <a:lnTo>
                  <a:pt x="70564" y="68929"/>
                </a:lnTo>
                <a:lnTo>
                  <a:pt x="60651" y="78375"/>
                </a:lnTo>
                <a:lnTo>
                  <a:pt x="53212" y="83375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503995" y="3405797"/>
            <a:ext cx="84467" cy="8373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521826" y="3325672"/>
            <a:ext cx="70485" cy="69850"/>
          </a:xfrm>
          <a:custGeom>
            <a:avLst/>
            <a:gdLst/>
            <a:ahLst/>
            <a:cxnLst/>
            <a:rect l="l" t="t" r="r" b="b"/>
            <a:pathLst>
              <a:path w="70485" h="69850">
                <a:moveTo>
                  <a:pt x="44145" y="69151"/>
                </a:moveTo>
                <a:lnTo>
                  <a:pt x="43319" y="69405"/>
                </a:lnTo>
                <a:lnTo>
                  <a:pt x="42379" y="69443"/>
                </a:lnTo>
                <a:lnTo>
                  <a:pt x="41579" y="69380"/>
                </a:lnTo>
                <a:lnTo>
                  <a:pt x="5832" y="39599"/>
                </a:lnTo>
                <a:lnTo>
                  <a:pt x="0" y="28016"/>
                </a:lnTo>
                <a:lnTo>
                  <a:pt x="228" y="27190"/>
                </a:lnTo>
                <a:lnTo>
                  <a:pt x="27686" y="0"/>
                </a:lnTo>
                <a:lnTo>
                  <a:pt x="28486" y="63"/>
                </a:lnTo>
                <a:lnTo>
                  <a:pt x="64233" y="29836"/>
                </a:lnTo>
                <a:lnTo>
                  <a:pt x="70065" y="41414"/>
                </a:lnTo>
                <a:lnTo>
                  <a:pt x="69850" y="42240"/>
                </a:lnTo>
                <a:lnTo>
                  <a:pt x="65983" y="48597"/>
                </a:lnTo>
                <a:lnTo>
                  <a:pt x="58531" y="57167"/>
                </a:lnTo>
                <a:lnTo>
                  <a:pt x="50311" y="65001"/>
                </a:lnTo>
                <a:lnTo>
                  <a:pt x="44145" y="69151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521940" y="3325672"/>
            <a:ext cx="69951" cy="6944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59456" y="3266071"/>
            <a:ext cx="70485" cy="69850"/>
          </a:xfrm>
          <a:custGeom>
            <a:avLst/>
            <a:gdLst/>
            <a:ahLst/>
            <a:cxnLst/>
            <a:rect l="l" t="t" r="r" b="b"/>
            <a:pathLst>
              <a:path w="70485" h="69850">
                <a:moveTo>
                  <a:pt x="44132" y="69164"/>
                </a:moveTo>
                <a:lnTo>
                  <a:pt x="43319" y="69418"/>
                </a:lnTo>
                <a:lnTo>
                  <a:pt x="42379" y="69456"/>
                </a:lnTo>
                <a:lnTo>
                  <a:pt x="41579" y="69392"/>
                </a:lnTo>
                <a:lnTo>
                  <a:pt x="5827" y="39612"/>
                </a:lnTo>
                <a:lnTo>
                  <a:pt x="0" y="28981"/>
                </a:lnTo>
                <a:lnTo>
                  <a:pt x="0" y="28028"/>
                </a:lnTo>
                <a:lnTo>
                  <a:pt x="26746" y="50"/>
                </a:lnTo>
                <a:lnTo>
                  <a:pt x="27686" y="0"/>
                </a:lnTo>
                <a:lnTo>
                  <a:pt x="28486" y="76"/>
                </a:lnTo>
                <a:lnTo>
                  <a:pt x="64233" y="29844"/>
                </a:lnTo>
                <a:lnTo>
                  <a:pt x="70065" y="41427"/>
                </a:lnTo>
                <a:lnTo>
                  <a:pt x="69850" y="42252"/>
                </a:lnTo>
                <a:lnTo>
                  <a:pt x="65983" y="48604"/>
                </a:lnTo>
                <a:lnTo>
                  <a:pt x="58529" y="57175"/>
                </a:lnTo>
                <a:lnTo>
                  <a:pt x="50306" y="65012"/>
                </a:lnTo>
                <a:lnTo>
                  <a:pt x="44132" y="69164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459570" y="3266071"/>
            <a:ext cx="69951" cy="6945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97086" y="3206495"/>
            <a:ext cx="70485" cy="69850"/>
          </a:xfrm>
          <a:custGeom>
            <a:avLst/>
            <a:gdLst/>
            <a:ahLst/>
            <a:cxnLst/>
            <a:rect l="l" t="t" r="r" b="b"/>
            <a:pathLst>
              <a:path w="70485" h="69850">
                <a:moveTo>
                  <a:pt x="44132" y="69151"/>
                </a:moveTo>
                <a:lnTo>
                  <a:pt x="43319" y="69405"/>
                </a:lnTo>
                <a:lnTo>
                  <a:pt x="42367" y="69443"/>
                </a:lnTo>
                <a:lnTo>
                  <a:pt x="41579" y="69367"/>
                </a:lnTo>
                <a:lnTo>
                  <a:pt x="5825" y="39599"/>
                </a:lnTo>
                <a:lnTo>
                  <a:pt x="0" y="28968"/>
                </a:lnTo>
                <a:lnTo>
                  <a:pt x="0" y="28028"/>
                </a:lnTo>
                <a:lnTo>
                  <a:pt x="26733" y="25"/>
                </a:lnTo>
                <a:lnTo>
                  <a:pt x="27673" y="0"/>
                </a:lnTo>
                <a:lnTo>
                  <a:pt x="28486" y="63"/>
                </a:lnTo>
                <a:lnTo>
                  <a:pt x="64233" y="29838"/>
                </a:lnTo>
                <a:lnTo>
                  <a:pt x="70053" y="40474"/>
                </a:lnTo>
                <a:lnTo>
                  <a:pt x="70053" y="41414"/>
                </a:lnTo>
                <a:lnTo>
                  <a:pt x="44132" y="69151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397201" y="3206495"/>
            <a:ext cx="69938" cy="6944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536913" y="3256584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19" h="57785">
                <a:moveTo>
                  <a:pt x="36614" y="57365"/>
                </a:moveTo>
                <a:lnTo>
                  <a:pt x="35940" y="57581"/>
                </a:lnTo>
                <a:lnTo>
                  <a:pt x="35153" y="57607"/>
                </a:lnTo>
                <a:lnTo>
                  <a:pt x="34493" y="57543"/>
                </a:lnTo>
                <a:lnTo>
                  <a:pt x="4843" y="32851"/>
                </a:lnTo>
                <a:lnTo>
                  <a:pt x="0" y="23253"/>
                </a:lnTo>
                <a:lnTo>
                  <a:pt x="177" y="22567"/>
                </a:lnTo>
                <a:lnTo>
                  <a:pt x="22974" y="0"/>
                </a:lnTo>
                <a:lnTo>
                  <a:pt x="23634" y="63"/>
                </a:lnTo>
                <a:lnTo>
                  <a:pt x="53283" y="24755"/>
                </a:lnTo>
                <a:lnTo>
                  <a:pt x="58115" y="33578"/>
                </a:lnTo>
                <a:lnTo>
                  <a:pt x="58115" y="34366"/>
                </a:lnTo>
                <a:lnTo>
                  <a:pt x="36614" y="57365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537015" y="3256584"/>
            <a:ext cx="58013" cy="57607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331925" y="4257903"/>
            <a:ext cx="34925" cy="90805"/>
          </a:xfrm>
          <a:custGeom>
            <a:avLst/>
            <a:gdLst/>
            <a:ahLst/>
            <a:cxnLst/>
            <a:rect l="l" t="t" r="r" b="b"/>
            <a:pathLst>
              <a:path w="34925" h="90804">
                <a:moveTo>
                  <a:pt x="34518" y="0"/>
                </a:moveTo>
                <a:lnTo>
                  <a:pt x="28587" y="0"/>
                </a:lnTo>
                <a:lnTo>
                  <a:pt x="23317" y="2882"/>
                </a:lnTo>
                <a:lnTo>
                  <a:pt x="20027" y="7327"/>
                </a:lnTo>
                <a:lnTo>
                  <a:pt x="15557" y="12433"/>
                </a:lnTo>
                <a:lnTo>
                  <a:pt x="0" y="47002"/>
                </a:lnTo>
                <a:lnTo>
                  <a:pt x="927" y="54051"/>
                </a:lnTo>
                <a:lnTo>
                  <a:pt x="24498" y="88099"/>
                </a:lnTo>
                <a:lnTo>
                  <a:pt x="29502" y="90195"/>
                </a:lnTo>
                <a:lnTo>
                  <a:pt x="34518" y="90195"/>
                </a:lnTo>
                <a:lnTo>
                  <a:pt x="345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247202" y="4314228"/>
            <a:ext cx="119380" cy="177800"/>
          </a:xfrm>
          <a:custGeom>
            <a:avLst/>
            <a:gdLst/>
            <a:ahLst/>
            <a:cxnLst/>
            <a:rect l="l" t="t" r="r" b="b"/>
            <a:pathLst>
              <a:path w="119380" h="177800">
                <a:moveTo>
                  <a:pt x="71578" y="139"/>
                </a:moveTo>
                <a:lnTo>
                  <a:pt x="37352" y="21631"/>
                </a:lnTo>
                <a:lnTo>
                  <a:pt x="10566" y="51565"/>
                </a:lnTo>
                <a:lnTo>
                  <a:pt x="0" y="79349"/>
                </a:lnTo>
                <a:lnTo>
                  <a:pt x="219" y="81000"/>
                </a:lnTo>
                <a:lnTo>
                  <a:pt x="26834" y="122787"/>
                </a:lnTo>
                <a:lnTo>
                  <a:pt x="58235" y="152780"/>
                </a:lnTo>
                <a:lnTo>
                  <a:pt x="101156" y="177469"/>
                </a:lnTo>
                <a:lnTo>
                  <a:pt x="105208" y="177622"/>
                </a:lnTo>
                <a:lnTo>
                  <a:pt x="108954" y="177304"/>
                </a:lnTo>
                <a:lnTo>
                  <a:pt x="111075" y="176898"/>
                </a:lnTo>
                <a:lnTo>
                  <a:pt x="115164" y="175628"/>
                </a:lnTo>
                <a:lnTo>
                  <a:pt x="117184" y="174726"/>
                </a:lnTo>
                <a:lnTo>
                  <a:pt x="119241" y="173596"/>
                </a:lnTo>
                <a:lnTo>
                  <a:pt x="119241" y="140614"/>
                </a:lnTo>
                <a:lnTo>
                  <a:pt x="101245" y="140614"/>
                </a:lnTo>
                <a:lnTo>
                  <a:pt x="94900" y="136600"/>
                </a:lnTo>
                <a:lnTo>
                  <a:pt x="55700" y="101419"/>
                </a:lnTo>
                <a:lnTo>
                  <a:pt x="35967" y="77114"/>
                </a:lnTo>
                <a:lnTo>
                  <a:pt x="38395" y="73456"/>
                </a:lnTo>
                <a:lnTo>
                  <a:pt x="66504" y="43224"/>
                </a:lnTo>
                <a:lnTo>
                  <a:pt x="74994" y="36182"/>
                </a:lnTo>
                <a:lnTo>
                  <a:pt x="119241" y="36182"/>
                </a:lnTo>
                <a:lnTo>
                  <a:pt x="119241" y="23774"/>
                </a:lnTo>
                <a:lnTo>
                  <a:pt x="83138" y="1268"/>
                </a:lnTo>
                <a:lnTo>
                  <a:pt x="77718" y="203"/>
                </a:lnTo>
                <a:lnTo>
                  <a:pt x="71578" y="203"/>
                </a:lnTo>
                <a:close/>
              </a:path>
              <a:path w="119380" h="177800">
                <a:moveTo>
                  <a:pt x="119241" y="36182"/>
                </a:moveTo>
                <a:lnTo>
                  <a:pt x="74994" y="36182"/>
                </a:lnTo>
                <a:lnTo>
                  <a:pt x="76239" y="36753"/>
                </a:lnTo>
                <a:lnTo>
                  <a:pt x="79084" y="38582"/>
                </a:lnTo>
                <a:lnTo>
                  <a:pt x="88507" y="45008"/>
                </a:lnTo>
                <a:lnTo>
                  <a:pt x="94806" y="49999"/>
                </a:lnTo>
                <a:lnTo>
                  <a:pt x="101245" y="55625"/>
                </a:lnTo>
                <a:lnTo>
                  <a:pt x="101245" y="140614"/>
                </a:lnTo>
                <a:lnTo>
                  <a:pt x="119241" y="140614"/>
                </a:lnTo>
                <a:lnTo>
                  <a:pt x="119241" y="36182"/>
                </a:lnTo>
                <a:close/>
              </a:path>
              <a:path w="119380" h="177800">
                <a:moveTo>
                  <a:pt x="73877" y="0"/>
                </a:moveTo>
                <a:lnTo>
                  <a:pt x="71578" y="203"/>
                </a:lnTo>
                <a:lnTo>
                  <a:pt x="77718" y="203"/>
                </a:lnTo>
                <a:lnTo>
                  <a:pt x="77395" y="139"/>
                </a:lnTo>
                <a:lnTo>
                  <a:pt x="75820" y="12"/>
                </a:lnTo>
                <a:lnTo>
                  <a:pt x="738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264982" y="4332160"/>
            <a:ext cx="101461" cy="14174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180260" y="4420832"/>
            <a:ext cx="143510" cy="142240"/>
          </a:xfrm>
          <a:custGeom>
            <a:avLst/>
            <a:gdLst/>
            <a:ahLst/>
            <a:cxnLst/>
            <a:rect l="l" t="t" r="r" b="b"/>
            <a:pathLst>
              <a:path w="143509" h="142239">
                <a:moveTo>
                  <a:pt x="449" y="55524"/>
                </a:moveTo>
                <a:lnTo>
                  <a:pt x="0" y="57213"/>
                </a:lnTo>
                <a:lnTo>
                  <a:pt x="13" y="59131"/>
                </a:lnTo>
                <a:lnTo>
                  <a:pt x="229" y="60769"/>
                </a:lnTo>
                <a:lnTo>
                  <a:pt x="36588" y="107418"/>
                </a:lnTo>
                <a:lnTo>
                  <a:pt x="84858" y="141617"/>
                </a:lnTo>
                <a:lnTo>
                  <a:pt x="86497" y="141757"/>
                </a:lnTo>
                <a:lnTo>
                  <a:pt x="88418" y="141681"/>
                </a:lnTo>
                <a:lnTo>
                  <a:pt x="119463" y="116701"/>
                </a:lnTo>
                <a:lnTo>
                  <a:pt x="142558" y="86232"/>
                </a:lnTo>
                <a:lnTo>
                  <a:pt x="143003" y="84543"/>
                </a:lnTo>
                <a:lnTo>
                  <a:pt x="142990" y="82626"/>
                </a:lnTo>
                <a:lnTo>
                  <a:pt x="106411" y="34337"/>
                </a:lnTo>
                <a:lnTo>
                  <a:pt x="58143" y="152"/>
                </a:lnTo>
                <a:lnTo>
                  <a:pt x="56501" y="0"/>
                </a:lnTo>
                <a:lnTo>
                  <a:pt x="54582" y="76"/>
                </a:lnTo>
                <a:lnTo>
                  <a:pt x="23539" y="25061"/>
                </a:lnTo>
                <a:lnTo>
                  <a:pt x="449" y="55524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180260" y="4420832"/>
            <a:ext cx="143003" cy="141757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95541" y="4509515"/>
            <a:ext cx="143510" cy="142240"/>
          </a:xfrm>
          <a:custGeom>
            <a:avLst/>
            <a:gdLst/>
            <a:ahLst/>
            <a:cxnLst/>
            <a:rect l="l" t="t" r="r" b="b"/>
            <a:pathLst>
              <a:path w="143509" h="142239">
                <a:moveTo>
                  <a:pt x="449" y="55524"/>
                </a:moveTo>
                <a:lnTo>
                  <a:pt x="0" y="57200"/>
                </a:lnTo>
                <a:lnTo>
                  <a:pt x="13" y="59131"/>
                </a:lnTo>
                <a:lnTo>
                  <a:pt x="229" y="60756"/>
                </a:lnTo>
                <a:lnTo>
                  <a:pt x="36586" y="107415"/>
                </a:lnTo>
                <a:lnTo>
                  <a:pt x="84858" y="141605"/>
                </a:lnTo>
                <a:lnTo>
                  <a:pt x="86493" y="141744"/>
                </a:lnTo>
                <a:lnTo>
                  <a:pt x="88416" y="141668"/>
                </a:lnTo>
                <a:lnTo>
                  <a:pt x="119461" y="116695"/>
                </a:lnTo>
                <a:lnTo>
                  <a:pt x="142548" y="86233"/>
                </a:lnTo>
                <a:lnTo>
                  <a:pt x="142995" y="84543"/>
                </a:lnTo>
                <a:lnTo>
                  <a:pt x="142980" y="82626"/>
                </a:lnTo>
                <a:lnTo>
                  <a:pt x="106409" y="34329"/>
                </a:lnTo>
                <a:lnTo>
                  <a:pt x="58139" y="139"/>
                </a:lnTo>
                <a:lnTo>
                  <a:pt x="56502" y="0"/>
                </a:lnTo>
                <a:lnTo>
                  <a:pt x="54583" y="76"/>
                </a:lnTo>
                <a:lnTo>
                  <a:pt x="23538" y="25055"/>
                </a:lnTo>
                <a:lnTo>
                  <a:pt x="449" y="55524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095541" y="4509515"/>
            <a:ext cx="142995" cy="141744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604022" y="3764432"/>
            <a:ext cx="62230" cy="23495"/>
          </a:xfrm>
          <a:custGeom>
            <a:avLst/>
            <a:gdLst/>
            <a:ahLst/>
            <a:cxnLst/>
            <a:rect l="l" t="t" r="r" b="b"/>
            <a:pathLst>
              <a:path w="62230" h="23495">
                <a:moveTo>
                  <a:pt x="26987" y="139"/>
                </a:moveTo>
                <a:lnTo>
                  <a:pt x="19050" y="1981"/>
                </a:lnTo>
                <a:lnTo>
                  <a:pt x="17233" y="2692"/>
                </a:lnTo>
                <a:lnTo>
                  <a:pt x="0" y="18033"/>
                </a:lnTo>
                <a:lnTo>
                  <a:pt x="0" y="23444"/>
                </a:lnTo>
                <a:lnTo>
                  <a:pt x="61950" y="23444"/>
                </a:lnTo>
                <a:lnTo>
                  <a:pt x="61950" y="16446"/>
                </a:lnTo>
                <a:lnTo>
                  <a:pt x="57962" y="10375"/>
                </a:lnTo>
                <a:lnTo>
                  <a:pt x="52120" y="7404"/>
                </a:lnTo>
                <a:lnTo>
                  <a:pt x="49187" y="5664"/>
                </a:lnTo>
                <a:lnTo>
                  <a:pt x="46380" y="4203"/>
                </a:lnTo>
                <a:lnTo>
                  <a:pt x="39916" y="1460"/>
                </a:lnTo>
                <a:lnTo>
                  <a:pt x="36233" y="431"/>
                </a:lnTo>
                <a:lnTo>
                  <a:pt x="33584" y="203"/>
                </a:lnTo>
                <a:lnTo>
                  <a:pt x="27000" y="203"/>
                </a:lnTo>
                <a:close/>
              </a:path>
              <a:path w="62230" h="23495">
                <a:moveTo>
                  <a:pt x="31229" y="0"/>
                </a:moveTo>
                <a:lnTo>
                  <a:pt x="29273" y="0"/>
                </a:lnTo>
                <a:lnTo>
                  <a:pt x="27000" y="203"/>
                </a:lnTo>
                <a:lnTo>
                  <a:pt x="33584" y="203"/>
                </a:lnTo>
                <a:lnTo>
                  <a:pt x="312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621942" y="3782364"/>
            <a:ext cx="26034" cy="551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305280" y="4036948"/>
            <a:ext cx="61594" cy="143510"/>
          </a:xfrm>
          <a:custGeom>
            <a:avLst/>
            <a:gdLst/>
            <a:ahLst/>
            <a:cxnLst/>
            <a:rect l="l" t="t" r="r" b="b"/>
            <a:pathLst>
              <a:path w="61594" h="143510">
                <a:moveTo>
                  <a:pt x="61163" y="0"/>
                </a:moveTo>
                <a:lnTo>
                  <a:pt x="56616" y="0"/>
                </a:lnTo>
                <a:lnTo>
                  <a:pt x="52450" y="1689"/>
                </a:lnTo>
                <a:lnTo>
                  <a:pt x="49275" y="4483"/>
                </a:lnTo>
                <a:lnTo>
                  <a:pt x="42315" y="10447"/>
                </a:lnTo>
                <a:lnTo>
                  <a:pt x="13395" y="41194"/>
                </a:lnTo>
                <a:lnTo>
                  <a:pt x="0" y="72885"/>
                </a:lnTo>
                <a:lnTo>
                  <a:pt x="215" y="74536"/>
                </a:lnTo>
                <a:lnTo>
                  <a:pt x="23951" y="113281"/>
                </a:lnTo>
                <a:lnTo>
                  <a:pt x="52578" y="141579"/>
                </a:lnTo>
                <a:lnTo>
                  <a:pt x="56883" y="143116"/>
                </a:lnTo>
                <a:lnTo>
                  <a:pt x="61163" y="143116"/>
                </a:lnTo>
                <a:lnTo>
                  <a:pt x="61163" y="80454"/>
                </a:lnTo>
                <a:lnTo>
                  <a:pt x="43167" y="80454"/>
                </a:lnTo>
                <a:lnTo>
                  <a:pt x="39420" y="75780"/>
                </a:lnTo>
                <a:lnTo>
                  <a:pt x="36817" y="72237"/>
                </a:lnTo>
                <a:lnTo>
                  <a:pt x="36029" y="70586"/>
                </a:lnTo>
                <a:lnTo>
                  <a:pt x="37058" y="68795"/>
                </a:lnTo>
                <a:lnTo>
                  <a:pt x="39674" y="65443"/>
                </a:lnTo>
                <a:lnTo>
                  <a:pt x="43167" y="61302"/>
                </a:lnTo>
                <a:lnTo>
                  <a:pt x="61163" y="61302"/>
                </a:lnTo>
                <a:lnTo>
                  <a:pt x="61163" y="0"/>
                </a:lnTo>
                <a:close/>
              </a:path>
              <a:path w="61594" h="143510">
                <a:moveTo>
                  <a:pt x="61163" y="61302"/>
                </a:moveTo>
                <a:lnTo>
                  <a:pt x="43167" y="61302"/>
                </a:lnTo>
                <a:lnTo>
                  <a:pt x="43167" y="80454"/>
                </a:lnTo>
                <a:lnTo>
                  <a:pt x="61163" y="80454"/>
                </a:lnTo>
                <a:lnTo>
                  <a:pt x="61163" y="613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323047" y="4054944"/>
            <a:ext cx="43395" cy="10720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220558" y="4119155"/>
            <a:ext cx="146050" cy="177800"/>
          </a:xfrm>
          <a:custGeom>
            <a:avLst/>
            <a:gdLst/>
            <a:ahLst/>
            <a:cxnLst/>
            <a:rect l="l" t="t" r="r" b="b"/>
            <a:pathLst>
              <a:path w="146050" h="177800">
                <a:moveTo>
                  <a:pt x="71577" y="139"/>
                </a:moveTo>
                <a:lnTo>
                  <a:pt x="37361" y="21611"/>
                </a:lnTo>
                <a:lnTo>
                  <a:pt x="10600" y="51512"/>
                </a:lnTo>
                <a:lnTo>
                  <a:pt x="0" y="79349"/>
                </a:lnTo>
                <a:lnTo>
                  <a:pt x="219" y="81000"/>
                </a:lnTo>
                <a:lnTo>
                  <a:pt x="26896" y="122846"/>
                </a:lnTo>
                <a:lnTo>
                  <a:pt x="58228" y="152773"/>
                </a:lnTo>
                <a:lnTo>
                  <a:pt x="101155" y="177469"/>
                </a:lnTo>
                <a:lnTo>
                  <a:pt x="103212" y="177596"/>
                </a:lnTo>
                <a:lnTo>
                  <a:pt x="104965" y="177584"/>
                </a:lnTo>
                <a:lnTo>
                  <a:pt x="106972" y="177406"/>
                </a:lnTo>
                <a:lnTo>
                  <a:pt x="107675" y="177406"/>
                </a:lnTo>
                <a:lnTo>
                  <a:pt x="142430" y="154901"/>
                </a:lnTo>
                <a:lnTo>
                  <a:pt x="145884" y="151434"/>
                </a:lnTo>
                <a:lnTo>
                  <a:pt x="145884" y="141693"/>
                </a:lnTo>
                <a:lnTo>
                  <a:pt x="103619" y="141693"/>
                </a:lnTo>
                <a:lnTo>
                  <a:pt x="103886" y="141655"/>
                </a:lnTo>
                <a:lnTo>
                  <a:pt x="145884" y="141655"/>
                </a:lnTo>
                <a:lnTo>
                  <a:pt x="145884" y="141465"/>
                </a:lnTo>
                <a:lnTo>
                  <a:pt x="103339" y="141465"/>
                </a:lnTo>
                <a:lnTo>
                  <a:pt x="97372" y="138315"/>
                </a:lnTo>
                <a:lnTo>
                  <a:pt x="66738" y="112331"/>
                </a:lnTo>
                <a:lnTo>
                  <a:pt x="39365" y="82893"/>
                </a:lnTo>
                <a:lnTo>
                  <a:pt x="35970" y="77101"/>
                </a:lnTo>
                <a:lnTo>
                  <a:pt x="38401" y="73443"/>
                </a:lnTo>
                <a:lnTo>
                  <a:pt x="66594" y="43141"/>
                </a:lnTo>
                <a:lnTo>
                  <a:pt x="75069" y="36144"/>
                </a:lnTo>
                <a:lnTo>
                  <a:pt x="133227" y="36144"/>
                </a:lnTo>
                <a:lnTo>
                  <a:pt x="131786" y="34780"/>
                </a:lnTo>
                <a:lnTo>
                  <a:pt x="95483" y="6896"/>
                </a:lnTo>
                <a:lnTo>
                  <a:pt x="77597" y="190"/>
                </a:lnTo>
                <a:lnTo>
                  <a:pt x="71577" y="190"/>
                </a:lnTo>
                <a:close/>
              </a:path>
              <a:path w="146050" h="177800">
                <a:moveTo>
                  <a:pt x="107675" y="177406"/>
                </a:moveTo>
                <a:lnTo>
                  <a:pt x="106972" y="177406"/>
                </a:lnTo>
                <a:lnTo>
                  <a:pt x="107675" y="177406"/>
                </a:lnTo>
                <a:close/>
              </a:path>
              <a:path w="146050" h="177800">
                <a:moveTo>
                  <a:pt x="145884" y="141655"/>
                </a:moveTo>
                <a:lnTo>
                  <a:pt x="103886" y="141655"/>
                </a:lnTo>
                <a:lnTo>
                  <a:pt x="103619" y="141693"/>
                </a:lnTo>
                <a:lnTo>
                  <a:pt x="145884" y="141693"/>
                </a:lnTo>
                <a:close/>
              </a:path>
              <a:path w="146050" h="177800">
                <a:moveTo>
                  <a:pt x="133227" y="36144"/>
                </a:moveTo>
                <a:lnTo>
                  <a:pt x="75069" y="36144"/>
                </a:lnTo>
                <a:lnTo>
                  <a:pt x="78003" y="37084"/>
                </a:lnTo>
                <a:lnTo>
                  <a:pt x="85509" y="42570"/>
                </a:lnTo>
                <a:lnTo>
                  <a:pt x="120199" y="73580"/>
                </a:lnTo>
                <a:lnTo>
                  <a:pt x="127889" y="81838"/>
                </a:lnTo>
                <a:lnTo>
                  <a:pt x="127889" y="118351"/>
                </a:lnTo>
                <a:lnTo>
                  <a:pt x="103339" y="141465"/>
                </a:lnTo>
                <a:lnTo>
                  <a:pt x="145884" y="141465"/>
                </a:lnTo>
                <a:lnTo>
                  <a:pt x="145884" y="48488"/>
                </a:lnTo>
                <a:lnTo>
                  <a:pt x="138954" y="41561"/>
                </a:lnTo>
                <a:lnTo>
                  <a:pt x="133227" y="36144"/>
                </a:lnTo>
                <a:close/>
              </a:path>
              <a:path w="146050" h="177800">
                <a:moveTo>
                  <a:pt x="75818" y="0"/>
                </a:moveTo>
                <a:lnTo>
                  <a:pt x="73863" y="0"/>
                </a:lnTo>
                <a:lnTo>
                  <a:pt x="71577" y="190"/>
                </a:lnTo>
                <a:lnTo>
                  <a:pt x="77597" y="190"/>
                </a:lnTo>
                <a:lnTo>
                  <a:pt x="77393" y="139"/>
                </a:lnTo>
                <a:lnTo>
                  <a:pt x="758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238335" y="4137088"/>
            <a:ext cx="128108" cy="141744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53615" y="4225759"/>
            <a:ext cx="143510" cy="142240"/>
          </a:xfrm>
          <a:custGeom>
            <a:avLst/>
            <a:gdLst/>
            <a:ahLst/>
            <a:cxnLst/>
            <a:rect l="l" t="t" r="r" b="b"/>
            <a:pathLst>
              <a:path w="143509" h="142239">
                <a:moveTo>
                  <a:pt x="447" y="55524"/>
                </a:moveTo>
                <a:lnTo>
                  <a:pt x="0" y="57213"/>
                </a:lnTo>
                <a:lnTo>
                  <a:pt x="15" y="59131"/>
                </a:lnTo>
                <a:lnTo>
                  <a:pt x="231" y="60756"/>
                </a:lnTo>
                <a:lnTo>
                  <a:pt x="36587" y="107415"/>
                </a:lnTo>
                <a:lnTo>
                  <a:pt x="84856" y="141604"/>
                </a:lnTo>
                <a:lnTo>
                  <a:pt x="86494" y="141757"/>
                </a:lnTo>
                <a:lnTo>
                  <a:pt x="88412" y="141681"/>
                </a:lnTo>
                <a:lnTo>
                  <a:pt x="119461" y="116695"/>
                </a:lnTo>
                <a:lnTo>
                  <a:pt x="142546" y="86232"/>
                </a:lnTo>
                <a:lnTo>
                  <a:pt x="142990" y="84543"/>
                </a:lnTo>
                <a:lnTo>
                  <a:pt x="142977" y="82626"/>
                </a:lnTo>
                <a:lnTo>
                  <a:pt x="106410" y="34329"/>
                </a:lnTo>
                <a:lnTo>
                  <a:pt x="58140" y="139"/>
                </a:lnTo>
                <a:lnTo>
                  <a:pt x="56498" y="0"/>
                </a:lnTo>
                <a:lnTo>
                  <a:pt x="54579" y="76"/>
                </a:lnTo>
                <a:lnTo>
                  <a:pt x="23538" y="25060"/>
                </a:lnTo>
                <a:lnTo>
                  <a:pt x="447" y="55524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153615" y="4225759"/>
            <a:ext cx="142990" cy="141757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274178" y="4509642"/>
            <a:ext cx="92710" cy="173990"/>
          </a:xfrm>
          <a:custGeom>
            <a:avLst/>
            <a:gdLst/>
            <a:ahLst/>
            <a:cxnLst/>
            <a:rect l="l" t="t" r="r" b="b"/>
            <a:pathLst>
              <a:path w="92709" h="173989">
                <a:moveTo>
                  <a:pt x="74968" y="0"/>
                </a:moveTo>
                <a:lnTo>
                  <a:pt x="73444" y="63"/>
                </a:lnTo>
                <a:lnTo>
                  <a:pt x="72263" y="76"/>
                </a:lnTo>
                <a:lnTo>
                  <a:pt x="69634" y="304"/>
                </a:lnTo>
                <a:lnTo>
                  <a:pt x="28321" y="30594"/>
                </a:lnTo>
                <a:lnTo>
                  <a:pt x="4309" y="61096"/>
                </a:lnTo>
                <a:lnTo>
                  <a:pt x="0" y="79197"/>
                </a:lnTo>
                <a:lnTo>
                  <a:pt x="241" y="81000"/>
                </a:lnTo>
                <a:lnTo>
                  <a:pt x="20204" y="115322"/>
                </a:lnTo>
                <a:lnTo>
                  <a:pt x="57702" y="152415"/>
                </a:lnTo>
                <a:lnTo>
                  <a:pt x="82092" y="170307"/>
                </a:lnTo>
                <a:lnTo>
                  <a:pt x="84988" y="172300"/>
                </a:lnTo>
                <a:lnTo>
                  <a:pt x="88493" y="173469"/>
                </a:lnTo>
                <a:lnTo>
                  <a:pt x="92265" y="173469"/>
                </a:lnTo>
                <a:lnTo>
                  <a:pt x="92265" y="119316"/>
                </a:lnTo>
                <a:lnTo>
                  <a:pt x="74269" y="119316"/>
                </a:lnTo>
                <a:lnTo>
                  <a:pt x="68707" y="114312"/>
                </a:lnTo>
                <a:lnTo>
                  <a:pt x="38421" y="81264"/>
                </a:lnTo>
                <a:lnTo>
                  <a:pt x="36004" y="77063"/>
                </a:lnTo>
                <a:lnTo>
                  <a:pt x="38444" y="73407"/>
                </a:lnTo>
                <a:lnTo>
                  <a:pt x="65830" y="43861"/>
                </a:lnTo>
                <a:lnTo>
                  <a:pt x="74269" y="36652"/>
                </a:lnTo>
                <a:lnTo>
                  <a:pt x="92265" y="36652"/>
                </a:lnTo>
                <a:lnTo>
                  <a:pt x="92265" y="4914"/>
                </a:lnTo>
                <a:lnTo>
                  <a:pt x="76327" y="38"/>
                </a:lnTo>
                <a:lnTo>
                  <a:pt x="74968" y="0"/>
                </a:lnTo>
                <a:close/>
              </a:path>
              <a:path w="92709" h="173989">
                <a:moveTo>
                  <a:pt x="92265" y="36652"/>
                </a:moveTo>
                <a:lnTo>
                  <a:pt x="74269" y="36652"/>
                </a:lnTo>
                <a:lnTo>
                  <a:pt x="74269" y="119316"/>
                </a:lnTo>
                <a:lnTo>
                  <a:pt x="92265" y="119316"/>
                </a:lnTo>
                <a:lnTo>
                  <a:pt x="92265" y="366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291971" y="4527562"/>
            <a:ext cx="74472" cy="137553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207253" y="4616246"/>
            <a:ext cx="143510" cy="142240"/>
          </a:xfrm>
          <a:custGeom>
            <a:avLst/>
            <a:gdLst/>
            <a:ahLst/>
            <a:cxnLst/>
            <a:rect l="l" t="t" r="r" b="b"/>
            <a:pathLst>
              <a:path w="143509" h="142239">
                <a:moveTo>
                  <a:pt x="90089" y="141147"/>
                </a:moveTo>
                <a:lnTo>
                  <a:pt x="88413" y="141668"/>
                </a:lnTo>
                <a:lnTo>
                  <a:pt x="86495" y="141744"/>
                </a:lnTo>
                <a:lnTo>
                  <a:pt x="84857" y="141605"/>
                </a:lnTo>
                <a:lnTo>
                  <a:pt x="36589" y="107415"/>
                </a:lnTo>
                <a:lnTo>
                  <a:pt x="229" y="60756"/>
                </a:lnTo>
                <a:lnTo>
                  <a:pt x="0" y="57200"/>
                </a:lnTo>
                <a:lnTo>
                  <a:pt x="449" y="55511"/>
                </a:lnTo>
                <a:lnTo>
                  <a:pt x="23539" y="25047"/>
                </a:lnTo>
                <a:lnTo>
                  <a:pt x="52912" y="584"/>
                </a:lnTo>
                <a:lnTo>
                  <a:pt x="56504" y="0"/>
                </a:lnTo>
                <a:lnTo>
                  <a:pt x="58143" y="139"/>
                </a:lnTo>
                <a:lnTo>
                  <a:pt x="106411" y="34329"/>
                </a:lnTo>
                <a:lnTo>
                  <a:pt x="142769" y="80987"/>
                </a:lnTo>
                <a:lnTo>
                  <a:pt x="142998" y="84543"/>
                </a:lnTo>
                <a:lnTo>
                  <a:pt x="142553" y="86233"/>
                </a:lnTo>
                <a:lnTo>
                  <a:pt x="134674" y="99201"/>
                </a:lnTo>
                <a:lnTo>
                  <a:pt x="119465" y="116695"/>
                </a:lnTo>
                <a:lnTo>
                  <a:pt x="102684" y="132687"/>
                </a:lnTo>
                <a:lnTo>
                  <a:pt x="90089" y="141147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207253" y="4616246"/>
            <a:ext cx="142998" cy="14174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069480" y="4309897"/>
            <a:ext cx="143510" cy="142240"/>
          </a:xfrm>
          <a:custGeom>
            <a:avLst/>
            <a:gdLst/>
            <a:ahLst/>
            <a:cxnLst/>
            <a:rect l="l" t="t" r="r" b="b"/>
            <a:pathLst>
              <a:path w="143509" h="142239">
                <a:moveTo>
                  <a:pt x="445" y="55524"/>
                </a:moveTo>
                <a:lnTo>
                  <a:pt x="0" y="57213"/>
                </a:lnTo>
                <a:lnTo>
                  <a:pt x="13" y="59131"/>
                </a:lnTo>
                <a:lnTo>
                  <a:pt x="229" y="60769"/>
                </a:lnTo>
                <a:lnTo>
                  <a:pt x="36586" y="107418"/>
                </a:lnTo>
                <a:lnTo>
                  <a:pt x="84855" y="141617"/>
                </a:lnTo>
                <a:lnTo>
                  <a:pt x="86493" y="141757"/>
                </a:lnTo>
                <a:lnTo>
                  <a:pt x="88412" y="141681"/>
                </a:lnTo>
                <a:lnTo>
                  <a:pt x="119460" y="116701"/>
                </a:lnTo>
                <a:lnTo>
                  <a:pt x="142548" y="86232"/>
                </a:lnTo>
                <a:lnTo>
                  <a:pt x="142995" y="84543"/>
                </a:lnTo>
                <a:lnTo>
                  <a:pt x="142980" y="82626"/>
                </a:lnTo>
                <a:lnTo>
                  <a:pt x="106406" y="34334"/>
                </a:lnTo>
                <a:lnTo>
                  <a:pt x="58139" y="139"/>
                </a:lnTo>
                <a:lnTo>
                  <a:pt x="56498" y="0"/>
                </a:lnTo>
                <a:lnTo>
                  <a:pt x="54579" y="76"/>
                </a:lnTo>
                <a:lnTo>
                  <a:pt x="23538" y="25061"/>
                </a:lnTo>
                <a:lnTo>
                  <a:pt x="445" y="55524"/>
                </a:lnTo>
                <a:close/>
              </a:path>
            </a:pathLst>
          </a:custGeom>
          <a:ln w="35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82262" y="4081851"/>
            <a:ext cx="484181" cy="80766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415986" y="4872202"/>
            <a:ext cx="1516380" cy="205104"/>
          </a:xfrm>
          <a:custGeom>
            <a:avLst/>
            <a:gdLst/>
            <a:ahLst/>
            <a:cxnLst/>
            <a:rect l="l" t="t" r="r" b="b"/>
            <a:pathLst>
              <a:path w="1516380" h="205104">
                <a:moveTo>
                  <a:pt x="78676" y="77787"/>
                </a:moveTo>
                <a:lnTo>
                  <a:pt x="50495" y="77787"/>
                </a:lnTo>
                <a:lnTo>
                  <a:pt x="51591" y="81749"/>
                </a:lnTo>
                <a:lnTo>
                  <a:pt x="53001" y="85979"/>
                </a:lnTo>
                <a:lnTo>
                  <a:pt x="55753" y="93522"/>
                </a:lnTo>
                <a:lnTo>
                  <a:pt x="57505" y="97574"/>
                </a:lnTo>
                <a:lnTo>
                  <a:pt x="60491" y="103873"/>
                </a:lnTo>
                <a:lnTo>
                  <a:pt x="107492" y="204558"/>
                </a:lnTo>
                <a:lnTo>
                  <a:pt x="135931" y="144881"/>
                </a:lnTo>
                <a:lnTo>
                  <a:pt x="107492" y="144881"/>
                </a:lnTo>
                <a:lnTo>
                  <a:pt x="103009" y="133032"/>
                </a:lnTo>
                <a:lnTo>
                  <a:pt x="99580" y="124256"/>
                </a:lnTo>
                <a:lnTo>
                  <a:pt x="98297" y="121094"/>
                </a:lnTo>
                <a:lnTo>
                  <a:pt x="97440" y="119113"/>
                </a:lnTo>
                <a:lnTo>
                  <a:pt x="78676" y="77787"/>
                </a:lnTo>
                <a:close/>
              </a:path>
              <a:path w="1516380" h="205104">
                <a:moveTo>
                  <a:pt x="43357" y="0"/>
                </a:moveTo>
                <a:lnTo>
                  <a:pt x="0" y="196900"/>
                </a:lnTo>
                <a:lnTo>
                  <a:pt x="27457" y="196900"/>
                </a:lnTo>
                <a:lnTo>
                  <a:pt x="47177" y="103606"/>
                </a:lnTo>
                <a:lnTo>
                  <a:pt x="48196" y="99148"/>
                </a:lnTo>
                <a:lnTo>
                  <a:pt x="50495" y="77787"/>
                </a:lnTo>
                <a:lnTo>
                  <a:pt x="78676" y="77787"/>
                </a:lnTo>
                <a:lnTo>
                  <a:pt x="43357" y="0"/>
                </a:lnTo>
                <a:close/>
              </a:path>
              <a:path w="1516380" h="205104">
                <a:moveTo>
                  <a:pt x="188424" y="77787"/>
                </a:moveTo>
                <a:lnTo>
                  <a:pt x="163893" y="77787"/>
                </a:lnTo>
                <a:lnTo>
                  <a:pt x="165027" y="86423"/>
                </a:lnTo>
                <a:lnTo>
                  <a:pt x="165646" y="91490"/>
                </a:lnTo>
                <a:lnTo>
                  <a:pt x="166369" y="98094"/>
                </a:lnTo>
                <a:lnTo>
                  <a:pt x="166928" y="102146"/>
                </a:lnTo>
                <a:lnTo>
                  <a:pt x="167329" y="103873"/>
                </a:lnTo>
                <a:lnTo>
                  <a:pt x="187540" y="196900"/>
                </a:lnTo>
                <a:lnTo>
                  <a:pt x="215252" y="196900"/>
                </a:lnTo>
                <a:lnTo>
                  <a:pt x="188424" y="77787"/>
                </a:lnTo>
                <a:close/>
              </a:path>
              <a:path w="1516380" h="205104">
                <a:moveTo>
                  <a:pt x="170903" y="0"/>
                </a:moveTo>
                <a:lnTo>
                  <a:pt x="117970" y="119240"/>
                </a:lnTo>
                <a:lnTo>
                  <a:pt x="117551" y="120294"/>
                </a:lnTo>
                <a:lnTo>
                  <a:pt x="116776" y="122008"/>
                </a:lnTo>
                <a:lnTo>
                  <a:pt x="115798" y="124256"/>
                </a:lnTo>
                <a:lnTo>
                  <a:pt x="112026" y="132588"/>
                </a:lnTo>
                <a:lnTo>
                  <a:pt x="109245" y="139458"/>
                </a:lnTo>
                <a:lnTo>
                  <a:pt x="107492" y="144881"/>
                </a:lnTo>
                <a:lnTo>
                  <a:pt x="135931" y="144881"/>
                </a:lnTo>
                <a:lnTo>
                  <a:pt x="155597" y="103606"/>
                </a:lnTo>
                <a:lnTo>
                  <a:pt x="163893" y="77787"/>
                </a:lnTo>
                <a:lnTo>
                  <a:pt x="188424" y="77787"/>
                </a:lnTo>
                <a:lnTo>
                  <a:pt x="170903" y="0"/>
                </a:lnTo>
                <a:close/>
              </a:path>
              <a:path w="1516380" h="205104">
                <a:moveTo>
                  <a:pt x="522693" y="7924"/>
                </a:moveTo>
                <a:lnTo>
                  <a:pt x="420319" y="7924"/>
                </a:lnTo>
                <a:lnTo>
                  <a:pt x="420319" y="196900"/>
                </a:lnTo>
                <a:lnTo>
                  <a:pt x="522693" y="196900"/>
                </a:lnTo>
                <a:lnTo>
                  <a:pt x="522693" y="169405"/>
                </a:lnTo>
                <a:lnTo>
                  <a:pt x="450088" y="169405"/>
                </a:lnTo>
                <a:lnTo>
                  <a:pt x="450088" y="108356"/>
                </a:lnTo>
                <a:lnTo>
                  <a:pt x="522693" y="108356"/>
                </a:lnTo>
                <a:lnTo>
                  <a:pt x="522693" y="81407"/>
                </a:lnTo>
                <a:lnTo>
                  <a:pt x="450088" y="81407"/>
                </a:lnTo>
                <a:lnTo>
                  <a:pt x="450088" y="34099"/>
                </a:lnTo>
                <a:lnTo>
                  <a:pt x="522693" y="34099"/>
                </a:lnTo>
                <a:lnTo>
                  <a:pt x="522693" y="7924"/>
                </a:lnTo>
                <a:close/>
              </a:path>
              <a:path w="1516380" h="205104">
                <a:moveTo>
                  <a:pt x="778256" y="7924"/>
                </a:moveTo>
                <a:lnTo>
                  <a:pt x="738111" y="7924"/>
                </a:lnTo>
                <a:lnTo>
                  <a:pt x="738111" y="196900"/>
                </a:lnTo>
                <a:lnTo>
                  <a:pt x="786295" y="196900"/>
                </a:lnTo>
                <a:lnTo>
                  <a:pt x="801458" y="196644"/>
                </a:lnTo>
                <a:lnTo>
                  <a:pt x="841585" y="190461"/>
                </a:lnTo>
                <a:lnTo>
                  <a:pt x="871820" y="169151"/>
                </a:lnTo>
                <a:lnTo>
                  <a:pt x="767867" y="169151"/>
                </a:lnTo>
                <a:lnTo>
                  <a:pt x="767867" y="35420"/>
                </a:lnTo>
                <a:lnTo>
                  <a:pt x="871649" y="35420"/>
                </a:lnTo>
                <a:lnTo>
                  <a:pt x="868978" y="32306"/>
                </a:lnTo>
                <a:lnTo>
                  <a:pt x="833501" y="11988"/>
                </a:lnTo>
                <a:lnTo>
                  <a:pt x="796426" y="8181"/>
                </a:lnTo>
                <a:lnTo>
                  <a:pt x="778256" y="7924"/>
                </a:lnTo>
                <a:close/>
              </a:path>
              <a:path w="1516380" h="205104">
                <a:moveTo>
                  <a:pt x="871649" y="35420"/>
                </a:moveTo>
                <a:lnTo>
                  <a:pt x="789419" y="35420"/>
                </a:lnTo>
                <a:lnTo>
                  <a:pt x="800201" y="35594"/>
                </a:lnTo>
                <a:lnTo>
                  <a:pt x="809455" y="36120"/>
                </a:lnTo>
                <a:lnTo>
                  <a:pt x="846848" y="52656"/>
                </a:lnTo>
                <a:lnTo>
                  <a:pt x="862470" y="93516"/>
                </a:lnTo>
                <a:lnTo>
                  <a:pt x="862799" y="102285"/>
                </a:lnTo>
                <a:lnTo>
                  <a:pt x="862470" y="111031"/>
                </a:lnTo>
                <a:lnTo>
                  <a:pt x="846848" y="151902"/>
                </a:lnTo>
                <a:lnTo>
                  <a:pt x="811044" y="168451"/>
                </a:lnTo>
                <a:lnTo>
                  <a:pt x="792962" y="169151"/>
                </a:lnTo>
                <a:lnTo>
                  <a:pt x="871820" y="169151"/>
                </a:lnTo>
                <a:lnTo>
                  <a:pt x="891782" y="126272"/>
                </a:lnTo>
                <a:lnTo>
                  <a:pt x="893838" y="102539"/>
                </a:lnTo>
                <a:lnTo>
                  <a:pt x="893324" y="90302"/>
                </a:lnTo>
                <a:lnTo>
                  <a:pt x="881040" y="48380"/>
                </a:lnTo>
                <a:lnTo>
                  <a:pt x="875491" y="39901"/>
                </a:lnTo>
                <a:lnTo>
                  <a:pt x="871649" y="35420"/>
                </a:lnTo>
                <a:close/>
              </a:path>
              <a:path w="1516380" h="205104">
                <a:moveTo>
                  <a:pt x="1139532" y="7924"/>
                </a:moveTo>
                <a:lnTo>
                  <a:pt x="1109776" y="7924"/>
                </a:lnTo>
                <a:lnTo>
                  <a:pt x="1109776" y="196900"/>
                </a:lnTo>
                <a:lnTo>
                  <a:pt x="1139532" y="196900"/>
                </a:lnTo>
                <a:lnTo>
                  <a:pt x="1139532" y="7924"/>
                </a:lnTo>
                <a:close/>
              </a:path>
              <a:path w="1516380" h="205104">
                <a:moveTo>
                  <a:pt x="1427594" y="533"/>
                </a:moveTo>
                <a:lnTo>
                  <a:pt x="1338783" y="196900"/>
                </a:lnTo>
                <a:lnTo>
                  <a:pt x="1370088" y="196900"/>
                </a:lnTo>
                <a:lnTo>
                  <a:pt x="1391386" y="148272"/>
                </a:lnTo>
                <a:lnTo>
                  <a:pt x="1494354" y="148272"/>
                </a:lnTo>
                <a:lnTo>
                  <a:pt x="1482768" y="122631"/>
                </a:lnTo>
                <a:lnTo>
                  <a:pt x="1402410" y="122631"/>
                </a:lnTo>
                <a:lnTo>
                  <a:pt x="1421231" y="79552"/>
                </a:lnTo>
                <a:lnTo>
                  <a:pt x="1422387" y="76555"/>
                </a:lnTo>
                <a:lnTo>
                  <a:pt x="1423543" y="73253"/>
                </a:lnTo>
                <a:lnTo>
                  <a:pt x="1424647" y="69684"/>
                </a:lnTo>
                <a:lnTo>
                  <a:pt x="1425803" y="66116"/>
                </a:lnTo>
                <a:lnTo>
                  <a:pt x="1426870" y="62293"/>
                </a:lnTo>
                <a:lnTo>
                  <a:pt x="1427861" y="58153"/>
                </a:lnTo>
                <a:lnTo>
                  <a:pt x="1453631" y="58153"/>
                </a:lnTo>
                <a:lnTo>
                  <a:pt x="1427594" y="533"/>
                </a:lnTo>
                <a:close/>
              </a:path>
              <a:path w="1516380" h="205104">
                <a:moveTo>
                  <a:pt x="1494354" y="148272"/>
                </a:moveTo>
                <a:lnTo>
                  <a:pt x="1464068" y="148272"/>
                </a:lnTo>
                <a:lnTo>
                  <a:pt x="1484858" y="196900"/>
                </a:lnTo>
                <a:lnTo>
                  <a:pt x="1516329" y="196900"/>
                </a:lnTo>
                <a:lnTo>
                  <a:pt x="1494354" y="148272"/>
                </a:lnTo>
                <a:close/>
              </a:path>
              <a:path w="1516380" h="205104">
                <a:moveTo>
                  <a:pt x="1453631" y="58153"/>
                </a:moveTo>
                <a:lnTo>
                  <a:pt x="1427861" y="58153"/>
                </a:lnTo>
                <a:lnTo>
                  <a:pt x="1429003" y="62547"/>
                </a:lnTo>
                <a:lnTo>
                  <a:pt x="1453553" y="122631"/>
                </a:lnTo>
                <a:lnTo>
                  <a:pt x="1482768" y="122631"/>
                </a:lnTo>
                <a:lnTo>
                  <a:pt x="1453631" y="581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425854" y="3847274"/>
            <a:ext cx="1579880" cy="965835"/>
          </a:xfrm>
          <a:custGeom>
            <a:avLst/>
            <a:gdLst/>
            <a:ahLst/>
            <a:cxnLst/>
            <a:rect l="l" t="t" r="r" b="b"/>
            <a:pathLst>
              <a:path w="1579880" h="965835">
                <a:moveTo>
                  <a:pt x="381012" y="0"/>
                </a:moveTo>
                <a:lnTo>
                  <a:pt x="0" y="0"/>
                </a:lnTo>
                <a:lnTo>
                  <a:pt x="0" y="965746"/>
                </a:lnTo>
                <a:lnTo>
                  <a:pt x="381012" y="965746"/>
                </a:lnTo>
                <a:lnTo>
                  <a:pt x="428468" y="960474"/>
                </a:lnTo>
                <a:lnTo>
                  <a:pt x="462365" y="944662"/>
                </a:lnTo>
                <a:lnTo>
                  <a:pt x="482703" y="918313"/>
                </a:lnTo>
                <a:lnTo>
                  <a:pt x="489483" y="881430"/>
                </a:lnTo>
                <a:lnTo>
                  <a:pt x="489483" y="797115"/>
                </a:lnTo>
                <a:lnTo>
                  <a:pt x="218287" y="797115"/>
                </a:lnTo>
                <a:lnTo>
                  <a:pt x="218287" y="424268"/>
                </a:lnTo>
                <a:lnTo>
                  <a:pt x="489483" y="424268"/>
                </a:lnTo>
                <a:lnTo>
                  <a:pt x="489483" y="394817"/>
                </a:lnTo>
                <a:lnTo>
                  <a:pt x="486094" y="373238"/>
                </a:lnTo>
                <a:lnTo>
                  <a:pt x="475926" y="356677"/>
                </a:lnTo>
                <a:lnTo>
                  <a:pt x="458976" y="345134"/>
                </a:lnTo>
                <a:lnTo>
                  <a:pt x="435241" y="338607"/>
                </a:lnTo>
                <a:lnTo>
                  <a:pt x="458976" y="332670"/>
                </a:lnTo>
                <a:lnTo>
                  <a:pt x="475926" y="321548"/>
                </a:lnTo>
                <a:lnTo>
                  <a:pt x="486094" y="305238"/>
                </a:lnTo>
                <a:lnTo>
                  <a:pt x="489483" y="283743"/>
                </a:lnTo>
                <a:lnTo>
                  <a:pt x="489483" y="254292"/>
                </a:lnTo>
                <a:lnTo>
                  <a:pt x="218287" y="254292"/>
                </a:lnTo>
                <a:lnTo>
                  <a:pt x="218287" y="169976"/>
                </a:lnTo>
                <a:lnTo>
                  <a:pt x="489483" y="169976"/>
                </a:lnTo>
                <a:lnTo>
                  <a:pt x="489483" y="85661"/>
                </a:lnTo>
                <a:lnTo>
                  <a:pt x="482703" y="48188"/>
                </a:lnTo>
                <a:lnTo>
                  <a:pt x="462365" y="21418"/>
                </a:lnTo>
                <a:lnTo>
                  <a:pt x="428468" y="5355"/>
                </a:lnTo>
                <a:lnTo>
                  <a:pt x="381012" y="0"/>
                </a:lnTo>
                <a:close/>
              </a:path>
              <a:path w="1579880" h="965835">
                <a:moveTo>
                  <a:pt x="489483" y="424268"/>
                </a:moveTo>
                <a:lnTo>
                  <a:pt x="271195" y="424268"/>
                </a:lnTo>
                <a:lnTo>
                  <a:pt x="271195" y="797115"/>
                </a:lnTo>
                <a:lnTo>
                  <a:pt x="489483" y="797115"/>
                </a:lnTo>
                <a:lnTo>
                  <a:pt x="489483" y="424268"/>
                </a:lnTo>
                <a:close/>
              </a:path>
              <a:path w="1579880" h="965835">
                <a:moveTo>
                  <a:pt x="489483" y="169976"/>
                </a:moveTo>
                <a:lnTo>
                  <a:pt x="271195" y="169976"/>
                </a:lnTo>
                <a:lnTo>
                  <a:pt x="271195" y="254292"/>
                </a:lnTo>
                <a:lnTo>
                  <a:pt x="489483" y="254292"/>
                </a:lnTo>
                <a:lnTo>
                  <a:pt x="489483" y="169976"/>
                </a:lnTo>
                <a:close/>
              </a:path>
              <a:path w="1579880" h="965835">
                <a:moveTo>
                  <a:pt x="763346" y="0"/>
                </a:moveTo>
                <a:lnTo>
                  <a:pt x="545058" y="0"/>
                </a:lnTo>
                <a:lnTo>
                  <a:pt x="545058" y="881430"/>
                </a:lnTo>
                <a:lnTo>
                  <a:pt x="551838" y="918318"/>
                </a:lnTo>
                <a:lnTo>
                  <a:pt x="572177" y="944667"/>
                </a:lnTo>
                <a:lnTo>
                  <a:pt x="606078" y="960476"/>
                </a:lnTo>
                <a:lnTo>
                  <a:pt x="653541" y="965746"/>
                </a:lnTo>
                <a:lnTo>
                  <a:pt x="926071" y="965746"/>
                </a:lnTo>
                <a:lnTo>
                  <a:pt x="973529" y="960474"/>
                </a:lnTo>
                <a:lnTo>
                  <a:pt x="1007430" y="944662"/>
                </a:lnTo>
                <a:lnTo>
                  <a:pt x="1027773" y="918313"/>
                </a:lnTo>
                <a:lnTo>
                  <a:pt x="1034554" y="881430"/>
                </a:lnTo>
                <a:lnTo>
                  <a:pt x="1034554" y="797115"/>
                </a:lnTo>
                <a:lnTo>
                  <a:pt x="763346" y="797115"/>
                </a:lnTo>
                <a:lnTo>
                  <a:pt x="763346" y="0"/>
                </a:lnTo>
                <a:close/>
              </a:path>
              <a:path w="1579880" h="965835">
                <a:moveTo>
                  <a:pt x="1034554" y="0"/>
                </a:moveTo>
                <a:lnTo>
                  <a:pt x="816267" y="0"/>
                </a:lnTo>
                <a:lnTo>
                  <a:pt x="816267" y="797115"/>
                </a:lnTo>
                <a:lnTo>
                  <a:pt x="1034554" y="797115"/>
                </a:lnTo>
                <a:lnTo>
                  <a:pt x="1034554" y="0"/>
                </a:lnTo>
                <a:close/>
              </a:path>
              <a:path w="1579880" h="965835">
                <a:moveTo>
                  <a:pt x="1308404" y="0"/>
                </a:moveTo>
                <a:lnTo>
                  <a:pt x="1090117" y="0"/>
                </a:lnTo>
                <a:lnTo>
                  <a:pt x="1090117" y="553250"/>
                </a:lnTo>
                <a:lnTo>
                  <a:pt x="1095620" y="602875"/>
                </a:lnTo>
                <a:lnTo>
                  <a:pt x="1112130" y="641475"/>
                </a:lnTo>
                <a:lnTo>
                  <a:pt x="1139648" y="669048"/>
                </a:lnTo>
                <a:lnTo>
                  <a:pt x="1178174" y="685593"/>
                </a:lnTo>
                <a:lnTo>
                  <a:pt x="1227709" y="691108"/>
                </a:lnTo>
                <a:lnTo>
                  <a:pt x="1227709" y="965746"/>
                </a:lnTo>
                <a:lnTo>
                  <a:pt x="1445996" y="965746"/>
                </a:lnTo>
                <a:lnTo>
                  <a:pt x="1445996" y="691108"/>
                </a:lnTo>
                <a:lnTo>
                  <a:pt x="1494098" y="685593"/>
                </a:lnTo>
                <a:lnTo>
                  <a:pt x="1531511" y="669048"/>
                </a:lnTo>
                <a:lnTo>
                  <a:pt x="1558234" y="641475"/>
                </a:lnTo>
                <a:lnTo>
                  <a:pt x="1574268" y="602875"/>
                </a:lnTo>
                <a:lnTo>
                  <a:pt x="1579613" y="553250"/>
                </a:lnTo>
                <a:lnTo>
                  <a:pt x="1579613" y="522478"/>
                </a:lnTo>
                <a:lnTo>
                  <a:pt x="1308404" y="522478"/>
                </a:lnTo>
                <a:lnTo>
                  <a:pt x="1308404" y="0"/>
                </a:lnTo>
                <a:close/>
              </a:path>
              <a:path w="1579880" h="965835">
                <a:moveTo>
                  <a:pt x="1579613" y="0"/>
                </a:moveTo>
                <a:lnTo>
                  <a:pt x="1361325" y="0"/>
                </a:lnTo>
                <a:lnTo>
                  <a:pt x="1361325" y="522478"/>
                </a:lnTo>
                <a:lnTo>
                  <a:pt x="1579613" y="522478"/>
                </a:lnTo>
                <a:lnTo>
                  <a:pt x="15796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362695" y="4633906"/>
            <a:ext cx="27432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053" y="0"/>
                </a:lnTo>
              </a:path>
            </a:pathLst>
          </a:custGeom>
          <a:ln w="464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-28575"/>
            <a:ext cx="4118610" cy="7560309"/>
          </a:xfrm>
          <a:custGeom>
            <a:avLst/>
            <a:gdLst/>
            <a:ahLst/>
            <a:cxnLst/>
            <a:rect l="l" t="t" r="r" b="b"/>
            <a:pathLst>
              <a:path w="4118610" h="7560309">
                <a:moveTo>
                  <a:pt x="4118444" y="0"/>
                </a:moveTo>
                <a:lnTo>
                  <a:pt x="0" y="0"/>
                </a:lnTo>
                <a:lnTo>
                  <a:pt x="0" y="7560005"/>
                </a:lnTo>
                <a:lnTo>
                  <a:pt x="518450" y="7560005"/>
                </a:lnTo>
                <a:lnTo>
                  <a:pt x="566671" y="7559684"/>
                </a:lnTo>
                <a:lnTo>
                  <a:pt x="614744" y="7558725"/>
                </a:lnTo>
                <a:lnTo>
                  <a:pt x="662667" y="7557132"/>
                </a:lnTo>
                <a:lnTo>
                  <a:pt x="710435" y="7554908"/>
                </a:lnTo>
                <a:lnTo>
                  <a:pt x="758044" y="7552058"/>
                </a:lnTo>
                <a:lnTo>
                  <a:pt x="805490" y="7548586"/>
                </a:lnTo>
                <a:lnTo>
                  <a:pt x="852768" y="7544496"/>
                </a:lnTo>
                <a:lnTo>
                  <a:pt x="899875" y="7539792"/>
                </a:lnTo>
                <a:lnTo>
                  <a:pt x="946808" y="7534478"/>
                </a:lnTo>
                <a:lnTo>
                  <a:pt x="993560" y="7528558"/>
                </a:lnTo>
                <a:lnTo>
                  <a:pt x="1040130" y="7522036"/>
                </a:lnTo>
                <a:lnTo>
                  <a:pt x="1086511" y="7514917"/>
                </a:lnTo>
                <a:lnTo>
                  <a:pt x="1132702" y="7507203"/>
                </a:lnTo>
                <a:lnTo>
                  <a:pt x="1178697" y="7498900"/>
                </a:lnTo>
                <a:lnTo>
                  <a:pt x="1224492" y="7490012"/>
                </a:lnTo>
                <a:lnTo>
                  <a:pt x="1270083" y="7480541"/>
                </a:lnTo>
                <a:lnTo>
                  <a:pt x="1315467" y="7470494"/>
                </a:lnTo>
                <a:lnTo>
                  <a:pt x="1360639" y="7459873"/>
                </a:lnTo>
                <a:lnTo>
                  <a:pt x="1405595" y="7448682"/>
                </a:lnTo>
                <a:lnTo>
                  <a:pt x="1450331" y="7436927"/>
                </a:lnTo>
                <a:lnTo>
                  <a:pt x="1494842" y="7424610"/>
                </a:lnTo>
                <a:lnTo>
                  <a:pt x="1539126" y="7411736"/>
                </a:lnTo>
                <a:lnTo>
                  <a:pt x="1583178" y="7398308"/>
                </a:lnTo>
                <a:lnTo>
                  <a:pt x="1626993" y="7384332"/>
                </a:lnTo>
                <a:lnTo>
                  <a:pt x="1670569" y="7369811"/>
                </a:lnTo>
                <a:lnTo>
                  <a:pt x="1713900" y="7354749"/>
                </a:lnTo>
                <a:lnTo>
                  <a:pt x="1756982" y="7339150"/>
                </a:lnTo>
                <a:lnTo>
                  <a:pt x="1799812" y="7323018"/>
                </a:lnTo>
                <a:lnTo>
                  <a:pt x="1842386" y="7306358"/>
                </a:lnTo>
                <a:lnTo>
                  <a:pt x="1884698" y="7289173"/>
                </a:lnTo>
                <a:lnTo>
                  <a:pt x="1926747" y="7271467"/>
                </a:lnTo>
                <a:lnTo>
                  <a:pt x="1968526" y="7253245"/>
                </a:lnTo>
                <a:lnTo>
                  <a:pt x="2010033" y="7234510"/>
                </a:lnTo>
                <a:lnTo>
                  <a:pt x="2051263" y="7215267"/>
                </a:lnTo>
                <a:lnTo>
                  <a:pt x="2092212" y="7195520"/>
                </a:lnTo>
                <a:lnTo>
                  <a:pt x="2132876" y="7175272"/>
                </a:lnTo>
                <a:lnTo>
                  <a:pt x="2173251" y="7154528"/>
                </a:lnTo>
                <a:lnTo>
                  <a:pt x="2213333" y="7133292"/>
                </a:lnTo>
                <a:lnTo>
                  <a:pt x="2253118" y="7111568"/>
                </a:lnTo>
                <a:lnTo>
                  <a:pt x="2292601" y="7089360"/>
                </a:lnTo>
                <a:lnTo>
                  <a:pt x="2331780" y="7066671"/>
                </a:lnTo>
                <a:lnTo>
                  <a:pt x="2370649" y="7043507"/>
                </a:lnTo>
                <a:lnTo>
                  <a:pt x="2409204" y="7019871"/>
                </a:lnTo>
                <a:lnTo>
                  <a:pt x="2447442" y="6995767"/>
                </a:lnTo>
                <a:lnTo>
                  <a:pt x="2485359" y="6971200"/>
                </a:lnTo>
                <a:lnTo>
                  <a:pt x="2522950" y="6946173"/>
                </a:lnTo>
                <a:lnTo>
                  <a:pt x="2560211" y="6920690"/>
                </a:lnTo>
                <a:lnTo>
                  <a:pt x="2597139" y="6894756"/>
                </a:lnTo>
                <a:lnTo>
                  <a:pt x="2633729" y="6868374"/>
                </a:lnTo>
                <a:lnTo>
                  <a:pt x="2669977" y="6841549"/>
                </a:lnTo>
                <a:lnTo>
                  <a:pt x="2705879" y="6814285"/>
                </a:lnTo>
                <a:lnTo>
                  <a:pt x="2741431" y="6786585"/>
                </a:lnTo>
                <a:lnTo>
                  <a:pt x="2776629" y="6758454"/>
                </a:lnTo>
                <a:lnTo>
                  <a:pt x="2811469" y="6729896"/>
                </a:lnTo>
                <a:lnTo>
                  <a:pt x="2845947" y="6700915"/>
                </a:lnTo>
                <a:lnTo>
                  <a:pt x="2880059" y="6671514"/>
                </a:lnTo>
                <a:lnTo>
                  <a:pt x="2913800" y="6641699"/>
                </a:lnTo>
                <a:lnTo>
                  <a:pt x="2947167" y="6611473"/>
                </a:lnTo>
                <a:lnTo>
                  <a:pt x="2980156" y="6580840"/>
                </a:lnTo>
                <a:lnTo>
                  <a:pt x="3012762" y="6549804"/>
                </a:lnTo>
                <a:lnTo>
                  <a:pt x="3044982" y="6518370"/>
                </a:lnTo>
                <a:lnTo>
                  <a:pt x="3076811" y="6486541"/>
                </a:lnTo>
                <a:lnTo>
                  <a:pt x="3108245" y="6454321"/>
                </a:lnTo>
                <a:lnTo>
                  <a:pt x="3139281" y="6421715"/>
                </a:lnTo>
                <a:lnTo>
                  <a:pt x="3169914" y="6388726"/>
                </a:lnTo>
                <a:lnTo>
                  <a:pt x="3200140" y="6355359"/>
                </a:lnTo>
                <a:lnTo>
                  <a:pt x="3229955" y="6321617"/>
                </a:lnTo>
                <a:lnTo>
                  <a:pt x="3259355" y="6287506"/>
                </a:lnTo>
                <a:lnTo>
                  <a:pt x="3288336" y="6253028"/>
                </a:lnTo>
                <a:lnTo>
                  <a:pt x="3316895" y="6218188"/>
                </a:lnTo>
                <a:lnTo>
                  <a:pt x="3345025" y="6182989"/>
                </a:lnTo>
                <a:lnTo>
                  <a:pt x="3372725" y="6147437"/>
                </a:lnTo>
                <a:lnTo>
                  <a:pt x="3399990" y="6111535"/>
                </a:lnTo>
                <a:lnTo>
                  <a:pt x="3426815" y="6075287"/>
                </a:lnTo>
                <a:lnTo>
                  <a:pt x="3453196" y="6038697"/>
                </a:lnTo>
                <a:lnTo>
                  <a:pt x="3479131" y="6001769"/>
                </a:lnTo>
                <a:lnTo>
                  <a:pt x="3504613" y="5964508"/>
                </a:lnTo>
                <a:lnTo>
                  <a:pt x="3529640" y="5926916"/>
                </a:lnTo>
                <a:lnTo>
                  <a:pt x="3554208" y="5889000"/>
                </a:lnTo>
                <a:lnTo>
                  <a:pt x="3578311" y="5850762"/>
                </a:lnTo>
                <a:lnTo>
                  <a:pt x="3601947" y="5812206"/>
                </a:lnTo>
                <a:lnTo>
                  <a:pt x="3625111" y="5773337"/>
                </a:lnTo>
                <a:lnTo>
                  <a:pt x="3647800" y="5734158"/>
                </a:lnTo>
                <a:lnTo>
                  <a:pt x="3670008" y="5694675"/>
                </a:lnTo>
                <a:lnTo>
                  <a:pt x="3691732" y="5654890"/>
                </a:lnTo>
                <a:lnTo>
                  <a:pt x="3712968" y="5614808"/>
                </a:lnTo>
                <a:lnTo>
                  <a:pt x="3733712" y="5574432"/>
                </a:lnTo>
                <a:lnTo>
                  <a:pt x="3753960" y="5533768"/>
                </a:lnTo>
                <a:lnTo>
                  <a:pt x="3773707" y="5492819"/>
                </a:lnTo>
                <a:lnTo>
                  <a:pt x="3792950" y="5451589"/>
                </a:lnTo>
                <a:lnTo>
                  <a:pt x="3811685" y="5410082"/>
                </a:lnTo>
                <a:lnTo>
                  <a:pt x="3829907" y="5368302"/>
                </a:lnTo>
                <a:lnTo>
                  <a:pt x="3847613" y="5326254"/>
                </a:lnTo>
                <a:lnTo>
                  <a:pt x="3864798" y="5283941"/>
                </a:lnTo>
                <a:lnTo>
                  <a:pt x="3881458" y="5241367"/>
                </a:lnTo>
                <a:lnTo>
                  <a:pt x="3897590" y="5198537"/>
                </a:lnTo>
                <a:lnTo>
                  <a:pt x="3913189" y="5155454"/>
                </a:lnTo>
                <a:lnTo>
                  <a:pt x="3928251" y="5112123"/>
                </a:lnTo>
                <a:lnTo>
                  <a:pt x="3942772" y="5068548"/>
                </a:lnTo>
                <a:lnTo>
                  <a:pt x="3956748" y="5024732"/>
                </a:lnTo>
                <a:lnTo>
                  <a:pt x="3970175" y="4980680"/>
                </a:lnTo>
                <a:lnTo>
                  <a:pt x="3983049" y="4936396"/>
                </a:lnTo>
                <a:lnTo>
                  <a:pt x="3995366" y="4891884"/>
                </a:lnTo>
                <a:lnTo>
                  <a:pt x="4007122" y="4847148"/>
                </a:lnTo>
                <a:lnTo>
                  <a:pt x="4018312" y="4802192"/>
                </a:lnTo>
                <a:lnTo>
                  <a:pt x="4028933" y="4757020"/>
                </a:lnTo>
                <a:lnTo>
                  <a:pt x="4038981" y="4711636"/>
                </a:lnTo>
                <a:lnTo>
                  <a:pt x="4048451" y="4666044"/>
                </a:lnTo>
                <a:lnTo>
                  <a:pt x="4057340" y="4620249"/>
                </a:lnTo>
                <a:lnTo>
                  <a:pt x="4065643" y="4574254"/>
                </a:lnTo>
                <a:lnTo>
                  <a:pt x="4073356" y="4528063"/>
                </a:lnTo>
                <a:lnTo>
                  <a:pt x="4080476" y="4481681"/>
                </a:lnTo>
                <a:lnTo>
                  <a:pt x="4086998" y="4435112"/>
                </a:lnTo>
                <a:lnTo>
                  <a:pt x="4092918" y="4388359"/>
                </a:lnTo>
                <a:lnTo>
                  <a:pt x="4098232" y="4341426"/>
                </a:lnTo>
                <a:lnTo>
                  <a:pt x="4102936" y="4294319"/>
                </a:lnTo>
                <a:lnTo>
                  <a:pt x="4107026" y="4247040"/>
                </a:lnTo>
                <a:lnTo>
                  <a:pt x="4110498" y="4199594"/>
                </a:lnTo>
                <a:lnTo>
                  <a:pt x="4113348" y="4151985"/>
                </a:lnTo>
                <a:lnTo>
                  <a:pt x="4115572" y="4104217"/>
                </a:lnTo>
                <a:lnTo>
                  <a:pt x="4117165" y="4056294"/>
                </a:lnTo>
                <a:lnTo>
                  <a:pt x="4118124" y="4008220"/>
                </a:lnTo>
                <a:lnTo>
                  <a:pt x="4118444" y="3959999"/>
                </a:lnTo>
                <a:lnTo>
                  <a:pt x="4118444" y="0"/>
                </a:lnTo>
                <a:close/>
              </a:path>
            </a:pathLst>
          </a:custGeom>
          <a:solidFill>
            <a:schemeClr val="accent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4B048F79-8735-A140-9569-0DE144E638B3}"/>
              </a:ext>
            </a:extLst>
          </p:cNvPr>
          <p:cNvSpPr txBox="1"/>
          <p:nvPr/>
        </p:nvSpPr>
        <p:spPr>
          <a:xfrm>
            <a:off x="586166" y="3749826"/>
            <a:ext cx="294043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Montserrat" pitchFamily="2" charset="0"/>
              </a:rPr>
              <a:t>Группа </a:t>
            </a:r>
          </a:p>
          <a:p>
            <a:pPr algn="ctr"/>
            <a:r>
              <a:rPr lang="ru-RU" sz="4000" dirty="0">
                <a:solidFill>
                  <a:schemeClr val="bg1"/>
                </a:solidFill>
                <a:latin typeface="Montserrat" pitchFamily="2" charset="0"/>
              </a:rPr>
              <a:t>компаний </a:t>
            </a:r>
          </a:p>
          <a:p>
            <a:pPr algn="ctr"/>
            <a:r>
              <a:rPr lang="ru-RU" sz="4400" dirty="0">
                <a:solidFill>
                  <a:srgbClr val="92D050"/>
                </a:solidFill>
              </a:rPr>
              <a:t>«ЦИТ»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4594" y="488188"/>
            <a:ext cx="4831906" cy="4270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2700" b="1" dirty="0">
                <a:solidFill>
                  <a:srgbClr val="FFFFFF"/>
                </a:solidFill>
                <a:latin typeface="Verdana"/>
                <a:cs typeface="Verdana"/>
              </a:rPr>
              <a:t>ЧТО МЫ ПРЕДЛАГАЕМ: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7432065"/>
            <a:ext cx="10692130" cy="128270"/>
          </a:xfrm>
          <a:custGeom>
            <a:avLst/>
            <a:gdLst/>
            <a:ahLst/>
            <a:cxnLst/>
            <a:rect l="l" t="t" r="r" b="b"/>
            <a:pathLst>
              <a:path w="10692130" h="128270">
                <a:moveTo>
                  <a:pt x="0" y="0"/>
                </a:moveTo>
                <a:lnTo>
                  <a:pt x="10692003" y="0"/>
                </a:lnTo>
                <a:lnTo>
                  <a:pt x="10692003" y="127939"/>
                </a:lnTo>
                <a:lnTo>
                  <a:pt x="0" y="127939"/>
                </a:lnTo>
                <a:lnTo>
                  <a:pt x="0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9937" y="2064651"/>
            <a:ext cx="9855963" cy="50165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2583180" marR="5080" indent="-2571115">
              <a:lnSpc>
                <a:spcPts val="1830"/>
              </a:lnSpc>
              <a:spcBef>
                <a:spcPts val="235"/>
              </a:spcBef>
            </a:pPr>
            <a:r>
              <a:rPr sz="1600" b="1" spc="-70" dirty="0" err="1">
                <a:latin typeface="Trebuchet MS"/>
                <a:cs typeface="Trebuchet MS"/>
              </a:rPr>
              <a:t>Preroll</a:t>
            </a:r>
            <a:r>
              <a:rPr sz="1600" b="1" spc="-70" dirty="0">
                <a:latin typeface="Trebuchet MS"/>
                <a:cs typeface="Trebuchet MS"/>
              </a:rPr>
              <a:t> </a:t>
            </a:r>
            <a:r>
              <a:rPr sz="1600" spc="30" dirty="0">
                <a:latin typeface="Arial"/>
                <a:cs typeface="Arial"/>
              </a:rPr>
              <a:t>-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Показы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от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3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млн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в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сутки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с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сайтов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тематики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“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для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взрослых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”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как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напрямую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,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так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и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из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сервиса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Яндекс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Видео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,  СРМ </a:t>
            </a:r>
            <a:r>
              <a:rPr sz="160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от</a:t>
            </a:r>
            <a:r>
              <a: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125 </a:t>
            </a:r>
            <a:r>
              <a:rPr sz="16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рублей 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(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цена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за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1000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показов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)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для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России</a:t>
            </a:r>
            <a:r>
              <a:rPr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4712" y="3140651"/>
            <a:ext cx="143182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5" dirty="0">
                <a:latin typeface="Verdana"/>
                <a:cs typeface="Verdana"/>
              </a:rPr>
              <a:t>СТРАНЫ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4523" y="3712362"/>
            <a:ext cx="2174240" cy="2174240"/>
          </a:xfrm>
          <a:custGeom>
            <a:avLst/>
            <a:gdLst/>
            <a:ahLst/>
            <a:cxnLst/>
            <a:rect l="l" t="t" r="r" b="b"/>
            <a:pathLst>
              <a:path w="2174240" h="2174240">
                <a:moveTo>
                  <a:pt x="1086852" y="0"/>
                </a:moveTo>
                <a:lnTo>
                  <a:pt x="1038439" y="1058"/>
                </a:lnTo>
                <a:lnTo>
                  <a:pt x="990569" y="4206"/>
                </a:lnTo>
                <a:lnTo>
                  <a:pt x="943285" y="9398"/>
                </a:lnTo>
                <a:lnTo>
                  <a:pt x="896632" y="16589"/>
                </a:lnTo>
                <a:lnTo>
                  <a:pt x="850653" y="25737"/>
                </a:lnTo>
                <a:lnTo>
                  <a:pt x="805394" y="36797"/>
                </a:lnTo>
                <a:lnTo>
                  <a:pt x="760898" y="49724"/>
                </a:lnTo>
                <a:lnTo>
                  <a:pt x="717209" y="64475"/>
                </a:lnTo>
                <a:lnTo>
                  <a:pt x="674371" y="81004"/>
                </a:lnTo>
                <a:lnTo>
                  <a:pt x="632430" y="99269"/>
                </a:lnTo>
                <a:lnTo>
                  <a:pt x="591428" y="119225"/>
                </a:lnTo>
                <a:lnTo>
                  <a:pt x="551410" y="140827"/>
                </a:lnTo>
                <a:lnTo>
                  <a:pt x="512421" y="164032"/>
                </a:lnTo>
                <a:lnTo>
                  <a:pt x="474503" y="188795"/>
                </a:lnTo>
                <a:lnTo>
                  <a:pt x="437703" y="215073"/>
                </a:lnTo>
                <a:lnTo>
                  <a:pt x="402063" y="242820"/>
                </a:lnTo>
                <a:lnTo>
                  <a:pt x="367628" y="271993"/>
                </a:lnTo>
                <a:lnTo>
                  <a:pt x="334442" y="302548"/>
                </a:lnTo>
                <a:lnTo>
                  <a:pt x="302550" y="334440"/>
                </a:lnTo>
                <a:lnTo>
                  <a:pt x="271995" y="367626"/>
                </a:lnTo>
                <a:lnTo>
                  <a:pt x="242821" y="402060"/>
                </a:lnTo>
                <a:lnTo>
                  <a:pt x="215074" y="437700"/>
                </a:lnTo>
                <a:lnTo>
                  <a:pt x="188796" y="474500"/>
                </a:lnTo>
                <a:lnTo>
                  <a:pt x="164033" y="512417"/>
                </a:lnTo>
                <a:lnTo>
                  <a:pt x="140828" y="551406"/>
                </a:lnTo>
                <a:lnTo>
                  <a:pt x="119225" y="591423"/>
                </a:lnTo>
                <a:lnTo>
                  <a:pt x="99270" y="632425"/>
                </a:lnTo>
                <a:lnTo>
                  <a:pt x="81005" y="674366"/>
                </a:lnTo>
                <a:lnTo>
                  <a:pt x="64475" y="717203"/>
                </a:lnTo>
                <a:lnTo>
                  <a:pt x="49724" y="760891"/>
                </a:lnTo>
                <a:lnTo>
                  <a:pt x="36797" y="805387"/>
                </a:lnTo>
                <a:lnTo>
                  <a:pt x="25737" y="850646"/>
                </a:lnTo>
                <a:lnTo>
                  <a:pt x="16590" y="896623"/>
                </a:lnTo>
                <a:lnTo>
                  <a:pt x="9398" y="943276"/>
                </a:lnTo>
                <a:lnTo>
                  <a:pt x="4206" y="990559"/>
                </a:lnTo>
                <a:lnTo>
                  <a:pt x="1058" y="1038428"/>
                </a:lnTo>
                <a:lnTo>
                  <a:pt x="0" y="1086840"/>
                </a:lnTo>
                <a:lnTo>
                  <a:pt x="1058" y="1135253"/>
                </a:lnTo>
                <a:lnTo>
                  <a:pt x="4206" y="1183123"/>
                </a:lnTo>
                <a:lnTo>
                  <a:pt x="9398" y="1230407"/>
                </a:lnTo>
                <a:lnTo>
                  <a:pt x="16590" y="1277061"/>
                </a:lnTo>
                <a:lnTo>
                  <a:pt x="25737" y="1323039"/>
                </a:lnTo>
                <a:lnTo>
                  <a:pt x="36797" y="1368299"/>
                </a:lnTo>
                <a:lnTo>
                  <a:pt x="49724" y="1412795"/>
                </a:lnTo>
                <a:lnTo>
                  <a:pt x="64475" y="1456484"/>
                </a:lnTo>
                <a:lnTo>
                  <a:pt x="81005" y="1499321"/>
                </a:lnTo>
                <a:lnTo>
                  <a:pt x="99270" y="1541263"/>
                </a:lnTo>
                <a:lnTo>
                  <a:pt x="119225" y="1582265"/>
                </a:lnTo>
                <a:lnTo>
                  <a:pt x="140828" y="1622283"/>
                </a:lnTo>
                <a:lnTo>
                  <a:pt x="164033" y="1661273"/>
                </a:lnTo>
                <a:lnTo>
                  <a:pt x="188796" y="1699190"/>
                </a:lnTo>
                <a:lnTo>
                  <a:pt x="215074" y="1735990"/>
                </a:lnTo>
                <a:lnTo>
                  <a:pt x="242821" y="1771630"/>
                </a:lnTo>
                <a:lnTo>
                  <a:pt x="271995" y="1806065"/>
                </a:lnTo>
                <a:lnTo>
                  <a:pt x="302550" y="1839251"/>
                </a:lnTo>
                <a:lnTo>
                  <a:pt x="334442" y="1871143"/>
                </a:lnTo>
                <a:lnTo>
                  <a:pt x="367628" y="1901698"/>
                </a:lnTo>
                <a:lnTo>
                  <a:pt x="402063" y="1930872"/>
                </a:lnTo>
                <a:lnTo>
                  <a:pt x="437703" y="1958619"/>
                </a:lnTo>
                <a:lnTo>
                  <a:pt x="474503" y="1984897"/>
                </a:lnTo>
                <a:lnTo>
                  <a:pt x="512421" y="2009660"/>
                </a:lnTo>
                <a:lnTo>
                  <a:pt x="551410" y="2032865"/>
                </a:lnTo>
                <a:lnTo>
                  <a:pt x="591428" y="2054468"/>
                </a:lnTo>
                <a:lnTo>
                  <a:pt x="632430" y="2074424"/>
                </a:lnTo>
                <a:lnTo>
                  <a:pt x="674371" y="2092688"/>
                </a:lnTo>
                <a:lnTo>
                  <a:pt x="717209" y="2109218"/>
                </a:lnTo>
                <a:lnTo>
                  <a:pt x="760898" y="2123969"/>
                </a:lnTo>
                <a:lnTo>
                  <a:pt x="805394" y="2136896"/>
                </a:lnTo>
                <a:lnTo>
                  <a:pt x="850653" y="2147956"/>
                </a:lnTo>
                <a:lnTo>
                  <a:pt x="896632" y="2157103"/>
                </a:lnTo>
                <a:lnTo>
                  <a:pt x="943285" y="2164295"/>
                </a:lnTo>
                <a:lnTo>
                  <a:pt x="990569" y="2169487"/>
                </a:lnTo>
                <a:lnTo>
                  <a:pt x="1038439" y="2172634"/>
                </a:lnTo>
                <a:lnTo>
                  <a:pt x="1086852" y="2173693"/>
                </a:lnTo>
                <a:lnTo>
                  <a:pt x="1135264" y="2172634"/>
                </a:lnTo>
                <a:lnTo>
                  <a:pt x="1183135" y="2169487"/>
                </a:lnTo>
                <a:lnTo>
                  <a:pt x="1230419" y="2164295"/>
                </a:lnTo>
                <a:lnTo>
                  <a:pt x="1277072" y="2157103"/>
                </a:lnTo>
                <a:lnTo>
                  <a:pt x="1323051" y="2147956"/>
                </a:lnTo>
                <a:lnTo>
                  <a:pt x="1368310" y="2136896"/>
                </a:lnTo>
                <a:lnTo>
                  <a:pt x="1412806" y="2123969"/>
                </a:lnTo>
                <a:lnTo>
                  <a:pt x="1456495" y="2109218"/>
                </a:lnTo>
                <a:lnTo>
                  <a:pt x="1499333" y="2092688"/>
                </a:lnTo>
                <a:lnTo>
                  <a:pt x="1541275" y="2074424"/>
                </a:lnTo>
                <a:lnTo>
                  <a:pt x="1582277" y="2054468"/>
                </a:lnTo>
                <a:lnTo>
                  <a:pt x="1622294" y="2032865"/>
                </a:lnTo>
                <a:lnTo>
                  <a:pt x="1661284" y="2009660"/>
                </a:lnTo>
                <a:lnTo>
                  <a:pt x="1699201" y="1984897"/>
                </a:lnTo>
                <a:lnTo>
                  <a:pt x="1736002" y="1958619"/>
                </a:lnTo>
                <a:lnTo>
                  <a:pt x="1771642" y="1930872"/>
                </a:lnTo>
                <a:lnTo>
                  <a:pt x="1806077" y="1901698"/>
                </a:lnTo>
                <a:lnTo>
                  <a:pt x="1839262" y="1871143"/>
                </a:lnTo>
                <a:lnTo>
                  <a:pt x="1871155" y="1839251"/>
                </a:lnTo>
                <a:lnTo>
                  <a:pt x="1901710" y="1806065"/>
                </a:lnTo>
                <a:lnTo>
                  <a:pt x="1930883" y="1771630"/>
                </a:lnTo>
                <a:lnTo>
                  <a:pt x="1958631" y="1735990"/>
                </a:lnTo>
                <a:lnTo>
                  <a:pt x="1984908" y="1699190"/>
                </a:lnTo>
                <a:lnTo>
                  <a:pt x="2009672" y="1661273"/>
                </a:lnTo>
                <a:lnTo>
                  <a:pt x="2032877" y="1622283"/>
                </a:lnTo>
                <a:lnTo>
                  <a:pt x="2054479" y="1582265"/>
                </a:lnTo>
                <a:lnTo>
                  <a:pt x="2074435" y="1541263"/>
                </a:lnTo>
                <a:lnTo>
                  <a:pt x="2092700" y="1499321"/>
                </a:lnTo>
                <a:lnTo>
                  <a:pt x="2109230" y="1456484"/>
                </a:lnTo>
                <a:lnTo>
                  <a:pt x="2123980" y="1412795"/>
                </a:lnTo>
                <a:lnTo>
                  <a:pt x="2136907" y="1368299"/>
                </a:lnTo>
                <a:lnTo>
                  <a:pt x="2147967" y="1323039"/>
                </a:lnTo>
                <a:lnTo>
                  <a:pt x="2157115" y="1277061"/>
                </a:lnTo>
                <a:lnTo>
                  <a:pt x="2164307" y="1230407"/>
                </a:lnTo>
                <a:lnTo>
                  <a:pt x="2169498" y="1183123"/>
                </a:lnTo>
                <a:lnTo>
                  <a:pt x="2172646" y="1135253"/>
                </a:lnTo>
                <a:lnTo>
                  <a:pt x="2173705" y="1086840"/>
                </a:lnTo>
                <a:lnTo>
                  <a:pt x="2172646" y="1038428"/>
                </a:lnTo>
                <a:lnTo>
                  <a:pt x="2169498" y="990559"/>
                </a:lnTo>
                <a:lnTo>
                  <a:pt x="2164307" y="943276"/>
                </a:lnTo>
                <a:lnTo>
                  <a:pt x="2157115" y="896623"/>
                </a:lnTo>
                <a:lnTo>
                  <a:pt x="2147967" y="850646"/>
                </a:lnTo>
                <a:lnTo>
                  <a:pt x="2136907" y="805387"/>
                </a:lnTo>
                <a:lnTo>
                  <a:pt x="2123980" y="760891"/>
                </a:lnTo>
                <a:lnTo>
                  <a:pt x="2109230" y="717203"/>
                </a:lnTo>
                <a:lnTo>
                  <a:pt x="2092700" y="674366"/>
                </a:lnTo>
                <a:lnTo>
                  <a:pt x="2074435" y="632425"/>
                </a:lnTo>
                <a:lnTo>
                  <a:pt x="2054479" y="591423"/>
                </a:lnTo>
                <a:lnTo>
                  <a:pt x="2032877" y="551406"/>
                </a:lnTo>
                <a:lnTo>
                  <a:pt x="2009672" y="512417"/>
                </a:lnTo>
                <a:lnTo>
                  <a:pt x="1984908" y="474500"/>
                </a:lnTo>
                <a:lnTo>
                  <a:pt x="1958631" y="437700"/>
                </a:lnTo>
                <a:lnTo>
                  <a:pt x="1930883" y="402060"/>
                </a:lnTo>
                <a:lnTo>
                  <a:pt x="1901710" y="367626"/>
                </a:lnTo>
                <a:lnTo>
                  <a:pt x="1871155" y="334440"/>
                </a:lnTo>
                <a:lnTo>
                  <a:pt x="1839262" y="302548"/>
                </a:lnTo>
                <a:lnTo>
                  <a:pt x="1806077" y="271993"/>
                </a:lnTo>
                <a:lnTo>
                  <a:pt x="1771642" y="242820"/>
                </a:lnTo>
                <a:lnTo>
                  <a:pt x="1736002" y="215073"/>
                </a:lnTo>
                <a:lnTo>
                  <a:pt x="1699201" y="188795"/>
                </a:lnTo>
                <a:lnTo>
                  <a:pt x="1661284" y="164032"/>
                </a:lnTo>
                <a:lnTo>
                  <a:pt x="1622294" y="140827"/>
                </a:lnTo>
                <a:lnTo>
                  <a:pt x="1582277" y="119225"/>
                </a:lnTo>
                <a:lnTo>
                  <a:pt x="1541275" y="99269"/>
                </a:lnTo>
                <a:lnTo>
                  <a:pt x="1499333" y="81004"/>
                </a:lnTo>
                <a:lnTo>
                  <a:pt x="1456495" y="64475"/>
                </a:lnTo>
                <a:lnTo>
                  <a:pt x="1412806" y="49724"/>
                </a:lnTo>
                <a:lnTo>
                  <a:pt x="1368310" y="36797"/>
                </a:lnTo>
                <a:lnTo>
                  <a:pt x="1323051" y="25737"/>
                </a:lnTo>
                <a:lnTo>
                  <a:pt x="1277072" y="16589"/>
                </a:lnTo>
                <a:lnTo>
                  <a:pt x="1230419" y="9398"/>
                </a:lnTo>
                <a:lnTo>
                  <a:pt x="1183135" y="4206"/>
                </a:lnTo>
                <a:lnTo>
                  <a:pt x="1135264" y="1058"/>
                </a:lnTo>
                <a:lnTo>
                  <a:pt x="1086852" y="0"/>
                </a:lnTo>
                <a:close/>
              </a:path>
            </a:pathLst>
          </a:custGeom>
          <a:solidFill>
            <a:srgbClr val="65D0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4139" y="4457992"/>
            <a:ext cx="233276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150" dirty="0">
                <a:solidFill>
                  <a:srgbClr val="FFFFFF"/>
                </a:solidFill>
                <a:latin typeface="Verdana"/>
                <a:cs typeface="Verdana"/>
              </a:rPr>
              <a:t>70% РФ</a:t>
            </a:r>
            <a:endParaRPr sz="3200" spc="-150" dirty="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4518" y="5403521"/>
            <a:ext cx="704850" cy="704850"/>
          </a:xfrm>
          <a:custGeom>
            <a:avLst/>
            <a:gdLst/>
            <a:ahLst/>
            <a:cxnLst/>
            <a:rect l="l" t="t" r="r" b="b"/>
            <a:pathLst>
              <a:path w="704850" h="704850">
                <a:moveTo>
                  <a:pt x="352255" y="0"/>
                </a:moveTo>
                <a:lnTo>
                  <a:pt x="400055" y="3215"/>
                </a:lnTo>
                <a:lnTo>
                  <a:pt x="445900" y="12583"/>
                </a:lnTo>
                <a:lnTo>
                  <a:pt x="489371" y="27682"/>
                </a:lnTo>
                <a:lnTo>
                  <a:pt x="530048" y="48093"/>
                </a:lnTo>
                <a:lnTo>
                  <a:pt x="567511" y="73397"/>
                </a:lnTo>
                <a:lnTo>
                  <a:pt x="601341" y="103174"/>
                </a:lnTo>
                <a:lnTo>
                  <a:pt x="631118" y="137004"/>
                </a:lnTo>
                <a:lnTo>
                  <a:pt x="656422" y="174467"/>
                </a:lnTo>
                <a:lnTo>
                  <a:pt x="676833" y="215144"/>
                </a:lnTo>
                <a:lnTo>
                  <a:pt x="691932" y="258615"/>
                </a:lnTo>
                <a:lnTo>
                  <a:pt x="701300" y="304460"/>
                </a:lnTo>
                <a:lnTo>
                  <a:pt x="704515" y="352260"/>
                </a:lnTo>
                <a:lnTo>
                  <a:pt x="701300" y="400058"/>
                </a:lnTo>
                <a:lnTo>
                  <a:pt x="691932" y="445902"/>
                </a:lnTo>
                <a:lnTo>
                  <a:pt x="676833" y="489373"/>
                </a:lnTo>
                <a:lnTo>
                  <a:pt x="656422" y="530049"/>
                </a:lnTo>
                <a:lnTo>
                  <a:pt x="631118" y="567512"/>
                </a:lnTo>
                <a:lnTo>
                  <a:pt x="601341" y="601341"/>
                </a:lnTo>
                <a:lnTo>
                  <a:pt x="567511" y="631118"/>
                </a:lnTo>
                <a:lnTo>
                  <a:pt x="530048" y="656422"/>
                </a:lnTo>
                <a:lnTo>
                  <a:pt x="489371" y="676833"/>
                </a:lnTo>
                <a:lnTo>
                  <a:pt x="445900" y="691932"/>
                </a:lnTo>
                <a:lnTo>
                  <a:pt x="400055" y="701300"/>
                </a:lnTo>
                <a:lnTo>
                  <a:pt x="352255" y="704515"/>
                </a:lnTo>
                <a:lnTo>
                  <a:pt x="304457" y="701300"/>
                </a:lnTo>
                <a:lnTo>
                  <a:pt x="258612" y="691932"/>
                </a:lnTo>
                <a:lnTo>
                  <a:pt x="215142" y="676833"/>
                </a:lnTo>
                <a:lnTo>
                  <a:pt x="174466" y="656422"/>
                </a:lnTo>
                <a:lnTo>
                  <a:pt x="137003" y="631118"/>
                </a:lnTo>
                <a:lnTo>
                  <a:pt x="103174" y="601341"/>
                </a:lnTo>
                <a:lnTo>
                  <a:pt x="73397" y="567512"/>
                </a:lnTo>
                <a:lnTo>
                  <a:pt x="48093" y="530049"/>
                </a:lnTo>
                <a:lnTo>
                  <a:pt x="27682" y="489373"/>
                </a:lnTo>
                <a:lnTo>
                  <a:pt x="12583" y="445902"/>
                </a:lnTo>
                <a:lnTo>
                  <a:pt x="3215" y="400058"/>
                </a:lnTo>
                <a:lnTo>
                  <a:pt x="0" y="352260"/>
                </a:lnTo>
                <a:lnTo>
                  <a:pt x="3215" y="304460"/>
                </a:lnTo>
                <a:lnTo>
                  <a:pt x="12583" y="258615"/>
                </a:lnTo>
                <a:lnTo>
                  <a:pt x="27682" y="215144"/>
                </a:lnTo>
                <a:lnTo>
                  <a:pt x="48093" y="174467"/>
                </a:lnTo>
                <a:lnTo>
                  <a:pt x="73397" y="137004"/>
                </a:lnTo>
                <a:lnTo>
                  <a:pt x="103174" y="103174"/>
                </a:lnTo>
                <a:lnTo>
                  <a:pt x="137003" y="73397"/>
                </a:lnTo>
                <a:lnTo>
                  <a:pt x="174466" y="48093"/>
                </a:lnTo>
                <a:lnTo>
                  <a:pt x="215142" y="27682"/>
                </a:lnTo>
                <a:lnTo>
                  <a:pt x="258612" y="12583"/>
                </a:lnTo>
                <a:lnTo>
                  <a:pt x="304457" y="3215"/>
                </a:lnTo>
                <a:lnTo>
                  <a:pt x="352255" y="0"/>
                </a:lnTo>
                <a:close/>
              </a:path>
            </a:pathLst>
          </a:custGeom>
          <a:ln w="1439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4523" y="5403494"/>
            <a:ext cx="704850" cy="704850"/>
          </a:xfrm>
          <a:custGeom>
            <a:avLst/>
            <a:gdLst/>
            <a:ahLst/>
            <a:cxnLst/>
            <a:rect l="l" t="t" r="r" b="b"/>
            <a:pathLst>
              <a:path w="704850" h="704850">
                <a:moveTo>
                  <a:pt x="352263" y="0"/>
                </a:moveTo>
                <a:lnTo>
                  <a:pt x="304464" y="3215"/>
                </a:lnTo>
                <a:lnTo>
                  <a:pt x="258618" y="12583"/>
                </a:lnTo>
                <a:lnTo>
                  <a:pt x="215147" y="27683"/>
                </a:lnTo>
                <a:lnTo>
                  <a:pt x="174470" y="48095"/>
                </a:lnTo>
                <a:lnTo>
                  <a:pt x="137006" y="73400"/>
                </a:lnTo>
                <a:lnTo>
                  <a:pt x="103176" y="103177"/>
                </a:lnTo>
                <a:lnTo>
                  <a:pt x="73399" y="137008"/>
                </a:lnTo>
                <a:lnTo>
                  <a:pt x="48094" y="174471"/>
                </a:lnTo>
                <a:lnTo>
                  <a:pt x="27682" y="215148"/>
                </a:lnTo>
                <a:lnTo>
                  <a:pt x="12583" y="258618"/>
                </a:lnTo>
                <a:lnTo>
                  <a:pt x="3215" y="304462"/>
                </a:lnTo>
                <a:lnTo>
                  <a:pt x="0" y="352259"/>
                </a:lnTo>
                <a:lnTo>
                  <a:pt x="3215" y="400060"/>
                </a:lnTo>
                <a:lnTo>
                  <a:pt x="12583" y="445906"/>
                </a:lnTo>
                <a:lnTo>
                  <a:pt x="27682" y="489378"/>
                </a:lnTo>
                <a:lnTo>
                  <a:pt x="48094" y="530057"/>
                </a:lnTo>
                <a:lnTo>
                  <a:pt x="73399" y="567521"/>
                </a:lnTo>
                <a:lnTo>
                  <a:pt x="103176" y="601352"/>
                </a:lnTo>
                <a:lnTo>
                  <a:pt x="137006" y="631131"/>
                </a:lnTo>
                <a:lnTo>
                  <a:pt x="174470" y="656436"/>
                </a:lnTo>
                <a:lnTo>
                  <a:pt x="215147" y="676848"/>
                </a:lnTo>
                <a:lnTo>
                  <a:pt x="258618" y="691948"/>
                </a:lnTo>
                <a:lnTo>
                  <a:pt x="304464" y="701316"/>
                </a:lnTo>
                <a:lnTo>
                  <a:pt x="352263" y="704532"/>
                </a:lnTo>
                <a:lnTo>
                  <a:pt x="400063" y="701316"/>
                </a:lnTo>
                <a:lnTo>
                  <a:pt x="445908" y="691948"/>
                </a:lnTo>
                <a:lnTo>
                  <a:pt x="489380" y="676848"/>
                </a:lnTo>
                <a:lnTo>
                  <a:pt x="530057" y="656436"/>
                </a:lnTo>
                <a:lnTo>
                  <a:pt x="567521" y="631131"/>
                </a:lnTo>
                <a:lnTo>
                  <a:pt x="601352" y="601352"/>
                </a:lnTo>
                <a:lnTo>
                  <a:pt x="631130" y="567521"/>
                </a:lnTo>
                <a:lnTo>
                  <a:pt x="656435" y="530057"/>
                </a:lnTo>
                <a:lnTo>
                  <a:pt x="676847" y="489378"/>
                </a:lnTo>
                <a:lnTo>
                  <a:pt x="691947" y="445906"/>
                </a:lnTo>
                <a:lnTo>
                  <a:pt x="701315" y="400060"/>
                </a:lnTo>
                <a:lnTo>
                  <a:pt x="704531" y="352259"/>
                </a:lnTo>
                <a:lnTo>
                  <a:pt x="701315" y="304462"/>
                </a:lnTo>
                <a:lnTo>
                  <a:pt x="691947" y="258618"/>
                </a:lnTo>
                <a:lnTo>
                  <a:pt x="676847" y="215148"/>
                </a:lnTo>
                <a:lnTo>
                  <a:pt x="656435" y="174471"/>
                </a:lnTo>
                <a:lnTo>
                  <a:pt x="631130" y="137008"/>
                </a:lnTo>
                <a:lnTo>
                  <a:pt x="601352" y="103177"/>
                </a:lnTo>
                <a:lnTo>
                  <a:pt x="567521" y="73400"/>
                </a:lnTo>
                <a:lnTo>
                  <a:pt x="530057" y="48095"/>
                </a:lnTo>
                <a:lnTo>
                  <a:pt x="489380" y="27683"/>
                </a:lnTo>
                <a:lnTo>
                  <a:pt x="445908" y="12583"/>
                </a:lnTo>
                <a:lnTo>
                  <a:pt x="400063" y="3215"/>
                </a:lnTo>
                <a:lnTo>
                  <a:pt x="352263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82697" y="5403521"/>
            <a:ext cx="704850" cy="704850"/>
          </a:xfrm>
          <a:custGeom>
            <a:avLst/>
            <a:gdLst/>
            <a:ahLst/>
            <a:cxnLst/>
            <a:rect l="l" t="t" r="r" b="b"/>
            <a:pathLst>
              <a:path w="704850" h="704850">
                <a:moveTo>
                  <a:pt x="352255" y="0"/>
                </a:moveTo>
                <a:lnTo>
                  <a:pt x="400055" y="3215"/>
                </a:lnTo>
                <a:lnTo>
                  <a:pt x="445900" y="12583"/>
                </a:lnTo>
                <a:lnTo>
                  <a:pt x="489371" y="27682"/>
                </a:lnTo>
                <a:lnTo>
                  <a:pt x="530048" y="48093"/>
                </a:lnTo>
                <a:lnTo>
                  <a:pt x="567511" y="73397"/>
                </a:lnTo>
                <a:lnTo>
                  <a:pt x="601341" y="103174"/>
                </a:lnTo>
                <a:lnTo>
                  <a:pt x="631118" y="137004"/>
                </a:lnTo>
                <a:lnTo>
                  <a:pt x="656422" y="174467"/>
                </a:lnTo>
                <a:lnTo>
                  <a:pt x="676833" y="215144"/>
                </a:lnTo>
                <a:lnTo>
                  <a:pt x="691932" y="258615"/>
                </a:lnTo>
                <a:lnTo>
                  <a:pt x="701300" y="304460"/>
                </a:lnTo>
                <a:lnTo>
                  <a:pt x="704515" y="352260"/>
                </a:lnTo>
                <a:lnTo>
                  <a:pt x="701300" y="400058"/>
                </a:lnTo>
                <a:lnTo>
                  <a:pt x="691932" y="445902"/>
                </a:lnTo>
                <a:lnTo>
                  <a:pt x="676833" y="489373"/>
                </a:lnTo>
                <a:lnTo>
                  <a:pt x="656422" y="530049"/>
                </a:lnTo>
                <a:lnTo>
                  <a:pt x="631118" y="567512"/>
                </a:lnTo>
                <a:lnTo>
                  <a:pt x="601341" y="601341"/>
                </a:lnTo>
                <a:lnTo>
                  <a:pt x="567511" y="631118"/>
                </a:lnTo>
                <a:lnTo>
                  <a:pt x="530048" y="656422"/>
                </a:lnTo>
                <a:lnTo>
                  <a:pt x="489371" y="676833"/>
                </a:lnTo>
                <a:lnTo>
                  <a:pt x="445900" y="691932"/>
                </a:lnTo>
                <a:lnTo>
                  <a:pt x="400055" y="701300"/>
                </a:lnTo>
                <a:lnTo>
                  <a:pt x="352255" y="704515"/>
                </a:lnTo>
                <a:lnTo>
                  <a:pt x="304457" y="701300"/>
                </a:lnTo>
                <a:lnTo>
                  <a:pt x="258612" y="691932"/>
                </a:lnTo>
                <a:lnTo>
                  <a:pt x="215142" y="676833"/>
                </a:lnTo>
                <a:lnTo>
                  <a:pt x="174466" y="656422"/>
                </a:lnTo>
                <a:lnTo>
                  <a:pt x="137003" y="631118"/>
                </a:lnTo>
                <a:lnTo>
                  <a:pt x="103174" y="601341"/>
                </a:lnTo>
                <a:lnTo>
                  <a:pt x="73397" y="567512"/>
                </a:lnTo>
                <a:lnTo>
                  <a:pt x="48093" y="530049"/>
                </a:lnTo>
                <a:lnTo>
                  <a:pt x="27682" y="489373"/>
                </a:lnTo>
                <a:lnTo>
                  <a:pt x="12583" y="445902"/>
                </a:lnTo>
                <a:lnTo>
                  <a:pt x="3215" y="400058"/>
                </a:lnTo>
                <a:lnTo>
                  <a:pt x="0" y="352260"/>
                </a:lnTo>
                <a:lnTo>
                  <a:pt x="3215" y="304460"/>
                </a:lnTo>
                <a:lnTo>
                  <a:pt x="12583" y="258615"/>
                </a:lnTo>
                <a:lnTo>
                  <a:pt x="27682" y="215144"/>
                </a:lnTo>
                <a:lnTo>
                  <a:pt x="48093" y="174467"/>
                </a:lnTo>
                <a:lnTo>
                  <a:pt x="73397" y="137004"/>
                </a:lnTo>
                <a:lnTo>
                  <a:pt x="103174" y="103174"/>
                </a:lnTo>
                <a:lnTo>
                  <a:pt x="137003" y="73397"/>
                </a:lnTo>
                <a:lnTo>
                  <a:pt x="174466" y="48093"/>
                </a:lnTo>
                <a:lnTo>
                  <a:pt x="215142" y="27682"/>
                </a:lnTo>
                <a:lnTo>
                  <a:pt x="258612" y="12583"/>
                </a:lnTo>
                <a:lnTo>
                  <a:pt x="304457" y="3215"/>
                </a:lnTo>
                <a:lnTo>
                  <a:pt x="352255" y="0"/>
                </a:lnTo>
                <a:close/>
              </a:path>
            </a:pathLst>
          </a:custGeom>
          <a:ln w="1439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82712" y="5403494"/>
            <a:ext cx="704850" cy="704850"/>
          </a:xfrm>
          <a:custGeom>
            <a:avLst/>
            <a:gdLst/>
            <a:ahLst/>
            <a:cxnLst/>
            <a:rect l="l" t="t" r="r" b="b"/>
            <a:pathLst>
              <a:path w="704850" h="704850">
                <a:moveTo>
                  <a:pt x="352259" y="0"/>
                </a:moveTo>
                <a:lnTo>
                  <a:pt x="304462" y="3215"/>
                </a:lnTo>
                <a:lnTo>
                  <a:pt x="258618" y="12583"/>
                </a:lnTo>
                <a:lnTo>
                  <a:pt x="215148" y="27683"/>
                </a:lnTo>
                <a:lnTo>
                  <a:pt x="174471" y="48095"/>
                </a:lnTo>
                <a:lnTo>
                  <a:pt x="137008" y="73400"/>
                </a:lnTo>
                <a:lnTo>
                  <a:pt x="103177" y="103177"/>
                </a:lnTo>
                <a:lnTo>
                  <a:pt x="73400" y="137008"/>
                </a:lnTo>
                <a:lnTo>
                  <a:pt x="48095" y="174471"/>
                </a:lnTo>
                <a:lnTo>
                  <a:pt x="27683" y="215148"/>
                </a:lnTo>
                <a:lnTo>
                  <a:pt x="12583" y="258618"/>
                </a:lnTo>
                <a:lnTo>
                  <a:pt x="3215" y="304462"/>
                </a:lnTo>
                <a:lnTo>
                  <a:pt x="0" y="352259"/>
                </a:lnTo>
                <a:lnTo>
                  <a:pt x="3215" y="400060"/>
                </a:lnTo>
                <a:lnTo>
                  <a:pt x="12583" y="445906"/>
                </a:lnTo>
                <a:lnTo>
                  <a:pt x="27683" y="489378"/>
                </a:lnTo>
                <a:lnTo>
                  <a:pt x="48095" y="530057"/>
                </a:lnTo>
                <a:lnTo>
                  <a:pt x="73400" y="567521"/>
                </a:lnTo>
                <a:lnTo>
                  <a:pt x="103177" y="601352"/>
                </a:lnTo>
                <a:lnTo>
                  <a:pt x="137008" y="631131"/>
                </a:lnTo>
                <a:lnTo>
                  <a:pt x="174471" y="656436"/>
                </a:lnTo>
                <a:lnTo>
                  <a:pt x="215148" y="676848"/>
                </a:lnTo>
                <a:lnTo>
                  <a:pt x="258618" y="691948"/>
                </a:lnTo>
                <a:lnTo>
                  <a:pt x="304462" y="701316"/>
                </a:lnTo>
                <a:lnTo>
                  <a:pt x="352259" y="704532"/>
                </a:lnTo>
                <a:lnTo>
                  <a:pt x="400060" y="701316"/>
                </a:lnTo>
                <a:lnTo>
                  <a:pt x="445906" y="691948"/>
                </a:lnTo>
                <a:lnTo>
                  <a:pt x="489378" y="676848"/>
                </a:lnTo>
                <a:lnTo>
                  <a:pt x="530057" y="656436"/>
                </a:lnTo>
                <a:lnTo>
                  <a:pt x="567521" y="631131"/>
                </a:lnTo>
                <a:lnTo>
                  <a:pt x="601352" y="601352"/>
                </a:lnTo>
                <a:lnTo>
                  <a:pt x="631131" y="567521"/>
                </a:lnTo>
                <a:lnTo>
                  <a:pt x="656436" y="530057"/>
                </a:lnTo>
                <a:lnTo>
                  <a:pt x="676848" y="489378"/>
                </a:lnTo>
                <a:lnTo>
                  <a:pt x="691948" y="445906"/>
                </a:lnTo>
                <a:lnTo>
                  <a:pt x="701316" y="400060"/>
                </a:lnTo>
                <a:lnTo>
                  <a:pt x="704532" y="352259"/>
                </a:lnTo>
                <a:lnTo>
                  <a:pt x="701316" y="304462"/>
                </a:lnTo>
                <a:lnTo>
                  <a:pt x="691948" y="258618"/>
                </a:lnTo>
                <a:lnTo>
                  <a:pt x="676848" y="215148"/>
                </a:lnTo>
                <a:lnTo>
                  <a:pt x="656436" y="174471"/>
                </a:lnTo>
                <a:lnTo>
                  <a:pt x="631131" y="137008"/>
                </a:lnTo>
                <a:lnTo>
                  <a:pt x="601352" y="103177"/>
                </a:lnTo>
                <a:lnTo>
                  <a:pt x="567521" y="73400"/>
                </a:lnTo>
                <a:lnTo>
                  <a:pt x="530057" y="48095"/>
                </a:lnTo>
                <a:lnTo>
                  <a:pt x="489378" y="27683"/>
                </a:lnTo>
                <a:lnTo>
                  <a:pt x="445906" y="12583"/>
                </a:lnTo>
                <a:lnTo>
                  <a:pt x="400060" y="3215"/>
                </a:lnTo>
                <a:lnTo>
                  <a:pt x="352259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22300" y="5593435"/>
            <a:ext cx="133730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20725" algn="l"/>
              </a:tabLst>
            </a:pPr>
            <a:r>
              <a:rPr sz="1800" b="1" spc="-150" dirty="0">
                <a:solidFill>
                  <a:srgbClr val="FFFFFF"/>
                </a:solidFill>
                <a:latin typeface="Verdana"/>
                <a:cs typeface="Verdana"/>
              </a:rPr>
              <a:t>10%	10%</a:t>
            </a:r>
            <a:endParaRPr sz="1800" spc="-15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4700" y="6409452"/>
            <a:ext cx="111505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590">
              <a:lnSpc>
                <a:spcPct val="100000"/>
              </a:lnSpc>
              <a:spcBef>
                <a:spcPts val="100"/>
              </a:spcBef>
            </a:pPr>
            <a:r>
              <a:rPr lang="ru-RU" sz="1200" b="1" spc="-75" dirty="0">
                <a:solidFill>
                  <a:srgbClr val="1F1456"/>
                </a:solidFill>
                <a:latin typeface="Verdana"/>
                <a:cs typeface="Verdana"/>
              </a:rPr>
              <a:t>УКРАИНА И  КАЗАХСТАН</a:t>
            </a:r>
          </a:p>
        </p:txBody>
      </p:sp>
      <p:sp>
        <p:nvSpPr>
          <p:cNvPr id="14" name="object 14"/>
          <p:cNvSpPr/>
          <p:nvPr/>
        </p:nvSpPr>
        <p:spPr>
          <a:xfrm>
            <a:off x="676781" y="6199225"/>
            <a:ext cx="1273175" cy="155575"/>
          </a:xfrm>
          <a:custGeom>
            <a:avLst/>
            <a:gdLst/>
            <a:ahLst/>
            <a:cxnLst/>
            <a:rect l="l" t="t" r="r" b="b"/>
            <a:pathLst>
              <a:path w="1273175" h="155575">
                <a:moveTo>
                  <a:pt x="137815" y="51320"/>
                </a:moveTo>
                <a:lnTo>
                  <a:pt x="80855" y="55225"/>
                </a:lnTo>
                <a:lnTo>
                  <a:pt x="40982" y="66255"/>
                </a:lnTo>
                <a:lnTo>
                  <a:pt x="10259" y="92218"/>
                </a:lnTo>
                <a:lnTo>
                  <a:pt x="0" y="132182"/>
                </a:lnTo>
                <a:lnTo>
                  <a:pt x="0" y="139256"/>
                </a:lnTo>
                <a:lnTo>
                  <a:pt x="900" y="146895"/>
                </a:lnTo>
                <a:lnTo>
                  <a:pt x="2703" y="155092"/>
                </a:lnTo>
                <a:lnTo>
                  <a:pt x="18468" y="130278"/>
                </a:lnTo>
                <a:lnTo>
                  <a:pt x="45961" y="112447"/>
                </a:lnTo>
                <a:lnTo>
                  <a:pt x="85205" y="101621"/>
                </a:lnTo>
                <a:lnTo>
                  <a:pt x="136163" y="97820"/>
                </a:lnTo>
                <a:lnTo>
                  <a:pt x="552269" y="97820"/>
                </a:lnTo>
                <a:lnTo>
                  <a:pt x="564679" y="95910"/>
                </a:lnTo>
                <a:lnTo>
                  <a:pt x="607579" y="74964"/>
                </a:lnTo>
                <a:lnTo>
                  <a:pt x="618997" y="53340"/>
                </a:lnTo>
                <a:lnTo>
                  <a:pt x="485261" y="53340"/>
                </a:lnTo>
                <a:lnTo>
                  <a:pt x="463963" y="53095"/>
                </a:lnTo>
                <a:lnTo>
                  <a:pt x="432418" y="52336"/>
                </a:lnTo>
                <a:lnTo>
                  <a:pt x="137815" y="51320"/>
                </a:lnTo>
                <a:close/>
              </a:path>
              <a:path w="1273175" h="155575">
                <a:moveTo>
                  <a:pt x="1264821" y="97820"/>
                </a:moveTo>
                <a:lnTo>
                  <a:pt x="1136981" y="97820"/>
                </a:lnTo>
                <a:lnTo>
                  <a:pt x="1187791" y="101622"/>
                </a:lnTo>
                <a:lnTo>
                  <a:pt x="1226909" y="112448"/>
                </a:lnTo>
                <a:lnTo>
                  <a:pt x="1254317" y="130278"/>
                </a:lnTo>
                <a:lnTo>
                  <a:pt x="1269988" y="155092"/>
                </a:lnTo>
                <a:lnTo>
                  <a:pt x="1271791" y="146895"/>
                </a:lnTo>
                <a:lnTo>
                  <a:pt x="1272693" y="139256"/>
                </a:lnTo>
                <a:lnTo>
                  <a:pt x="1272693" y="132182"/>
                </a:lnTo>
                <a:lnTo>
                  <a:pt x="1270132" y="110441"/>
                </a:lnTo>
                <a:lnTo>
                  <a:pt x="1264821" y="97820"/>
                </a:lnTo>
                <a:close/>
              </a:path>
              <a:path w="1273175" h="155575">
                <a:moveTo>
                  <a:pt x="552269" y="97820"/>
                </a:moveTo>
                <a:lnTo>
                  <a:pt x="136163" y="97820"/>
                </a:lnTo>
                <a:lnTo>
                  <a:pt x="439326" y="99501"/>
                </a:lnTo>
                <a:lnTo>
                  <a:pt x="458298" y="100197"/>
                </a:lnTo>
                <a:lnTo>
                  <a:pt x="487858" y="100978"/>
                </a:lnTo>
                <a:lnTo>
                  <a:pt x="498473" y="101074"/>
                </a:lnTo>
                <a:lnTo>
                  <a:pt x="523920" y="100504"/>
                </a:lnTo>
                <a:lnTo>
                  <a:pt x="545989" y="98786"/>
                </a:lnTo>
                <a:lnTo>
                  <a:pt x="552269" y="97820"/>
                </a:lnTo>
                <a:close/>
              </a:path>
              <a:path w="1273175" h="155575">
                <a:moveTo>
                  <a:pt x="685309" y="48628"/>
                </a:moveTo>
                <a:lnTo>
                  <a:pt x="620523" y="48628"/>
                </a:lnTo>
                <a:lnTo>
                  <a:pt x="625169" y="62964"/>
                </a:lnTo>
                <a:lnTo>
                  <a:pt x="660909" y="91865"/>
                </a:lnTo>
                <a:lnTo>
                  <a:pt x="716496" y="100504"/>
                </a:lnTo>
                <a:lnTo>
                  <a:pt x="741833" y="101074"/>
                </a:lnTo>
                <a:lnTo>
                  <a:pt x="752504" y="100981"/>
                </a:lnTo>
                <a:lnTo>
                  <a:pt x="782574" y="100207"/>
                </a:lnTo>
                <a:lnTo>
                  <a:pt x="802031" y="99501"/>
                </a:lnTo>
                <a:lnTo>
                  <a:pt x="1264821" y="97820"/>
                </a:lnTo>
                <a:lnTo>
                  <a:pt x="1231863" y="66255"/>
                </a:lnTo>
                <a:lnTo>
                  <a:pt x="1192069" y="55211"/>
                </a:lnTo>
                <a:lnTo>
                  <a:pt x="1174794" y="53340"/>
                </a:lnTo>
                <a:lnTo>
                  <a:pt x="755486" y="53340"/>
                </a:lnTo>
                <a:lnTo>
                  <a:pt x="729280" y="52858"/>
                </a:lnTo>
                <a:lnTo>
                  <a:pt x="706524" y="51419"/>
                </a:lnTo>
                <a:lnTo>
                  <a:pt x="687231" y="49032"/>
                </a:lnTo>
                <a:lnTo>
                  <a:pt x="685309" y="48628"/>
                </a:lnTo>
                <a:close/>
              </a:path>
              <a:path w="1273175" h="155575">
                <a:moveTo>
                  <a:pt x="620523" y="0"/>
                </a:moveTo>
                <a:lnTo>
                  <a:pt x="589154" y="38301"/>
                </a:lnTo>
                <a:lnTo>
                  <a:pt x="534288" y="51423"/>
                </a:lnTo>
                <a:lnTo>
                  <a:pt x="485261" y="53340"/>
                </a:lnTo>
                <a:lnTo>
                  <a:pt x="618997" y="53340"/>
                </a:lnTo>
                <a:lnTo>
                  <a:pt x="620523" y="48628"/>
                </a:lnTo>
                <a:lnTo>
                  <a:pt x="685309" y="48628"/>
                </a:lnTo>
                <a:lnTo>
                  <a:pt x="671412" y="45707"/>
                </a:lnTo>
                <a:lnTo>
                  <a:pt x="651766" y="38301"/>
                </a:lnTo>
                <a:lnTo>
                  <a:pt x="636737" y="28206"/>
                </a:lnTo>
                <a:lnTo>
                  <a:pt x="626324" y="15435"/>
                </a:lnTo>
                <a:lnTo>
                  <a:pt x="620523" y="0"/>
                </a:lnTo>
                <a:close/>
              </a:path>
              <a:path w="1273175" h="155575">
                <a:moveTo>
                  <a:pt x="1135178" y="51320"/>
                </a:moveTo>
                <a:lnTo>
                  <a:pt x="808178" y="52336"/>
                </a:lnTo>
                <a:lnTo>
                  <a:pt x="776769" y="53095"/>
                </a:lnTo>
                <a:lnTo>
                  <a:pt x="755486" y="53340"/>
                </a:lnTo>
                <a:lnTo>
                  <a:pt x="1174794" y="53340"/>
                </a:lnTo>
                <a:lnTo>
                  <a:pt x="1165778" y="52363"/>
                </a:lnTo>
                <a:lnTo>
                  <a:pt x="1135178" y="51320"/>
                </a:lnTo>
                <a:close/>
              </a:path>
            </a:pathLst>
          </a:custGeom>
          <a:solidFill>
            <a:srgbClr val="CDCC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6747" y="5261847"/>
            <a:ext cx="486409" cy="486409"/>
          </a:xfrm>
          <a:custGeom>
            <a:avLst/>
            <a:gdLst/>
            <a:ahLst/>
            <a:cxnLst/>
            <a:rect l="l" t="t" r="r" b="b"/>
            <a:pathLst>
              <a:path w="486410" h="486410">
                <a:moveTo>
                  <a:pt x="243161" y="0"/>
                </a:moveTo>
                <a:lnTo>
                  <a:pt x="292167" y="4940"/>
                </a:lnTo>
                <a:lnTo>
                  <a:pt x="337811" y="19108"/>
                </a:lnTo>
                <a:lnTo>
                  <a:pt x="379115" y="41527"/>
                </a:lnTo>
                <a:lnTo>
                  <a:pt x="415102" y="71219"/>
                </a:lnTo>
                <a:lnTo>
                  <a:pt x="444795" y="107206"/>
                </a:lnTo>
                <a:lnTo>
                  <a:pt x="467214" y="148510"/>
                </a:lnTo>
                <a:lnTo>
                  <a:pt x="481383" y="194155"/>
                </a:lnTo>
                <a:lnTo>
                  <a:pt x="486323" y="243161"/>
                </a:lnTo>
                <a:lnTo>
                  <a:pt x="481383" y="292167"/>
                </a:lnTo>
                <a:lnTo>
                  <a:pt x="467214" y="337810"/>
                </a:lnTo>
                <a:lnTo>
                  <a:pt x="444795" y="379114"/>
                </a:lnTo>
                <a:lnTo>
                  <a:pt x="415102" y="415101"/>
                </a:lnTo>
                <a:lnTo>
                  <a:pt x="379115" y="444793"/>
                </a:lnTo>
                <a:lnTo>
                  <a:pt x="337811" y="467212"/>
                </a:lnTo>
                <a:lnTo>
                  <a:pt x="292167" y="481380"/>
                </a:lnTo>
                <a:lnTo>
                  <a:pt x="243161" y="486320"/>
                </a:lnTo>
                <a:lnTo>
                  <a:pt x="194156" y="481380"/>
                </a:lnTo>
                <a:lnTo>
                  <a:pt x="148512" y="467212"/>
                </a:lnTo>
                <a:lnTo>
                  <a:pt x="107207" y="444793"/>
                </a:lnTo>
                <a:lnTo>
                  <a:pt x="71220" y="415101"/>
                </a:lnTo>
                <a:lnTo>
                  <a:pt x="41528" y="379114"/>
                </a:lnTo>
                <a:lnTo>
                  <a:pt x="19108" y="337810"/>
                </a:lnTo>
                <a:lnTo>
                  <a:pt x="4940" y="292167"/>
                </a:lnTo>
                <a:lnTo>
                  <a:pt x="0" y="243161"/>
                </a:lnTo>
                <a:lnTo>
                  <a:pt x="4940" y="194155"/>
                </a:lnTo>
                <a:lnTo>
                  <a:pt x="19108" y="148510"/>
                </a:lnTo>
                <a:lnTo>
                  <a:pt x="41528" y="107206"/>
                </a:lnTo>
                <a:lnTo>
                  <a:pt x="71220" y="71219"/>
                </a:lnTo>
                <a:lnTo>
                  <a:pt x="107207" y="41527"/>
                </a:lnTo>
                <a:lnTo>
                  <a:pt x="148512" y="19108"/>
                </a:lnTo>
                <a:lnTo>
                  <a:pt x="194156" y="4940"/>
                </a:lnTo>
                <a:lnTo>
                  <a:pt x="243161" y="0"/>
                </a:lnTo>
                <a:close/>
              </a:path>
            </a:pathLst>
          </a:custGeom>
          <a:ln w="99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06789" y="5261800"/>
            <a:ext cx="486409" cy="486409"/>
          </a:xfrm>
          <a:custGeom>
            <a:avLst/>
            <a:gdLst/>
            <a:ahLst/>
            <a:cxnLst/>
            <a:rect l="l" t="t" r="r" b="b"/>
            <a:pathLst>
              <a:path w="486410" h="486410">
                <a:moveTo>
                  <a:pt x="243166" y="0"/>
                </a:moveTo>
                <a:lnTo>
                  <a:pt x="194158" y="4940"/>
                </a:lnTo>
                <a:lnTo>
                  <a:pt x="148513" y="19110"/>
                </a:lnTo>
                <a:lnTo>
                  <a:pt x="107207" y="41531"/>
                </a:lnTo>
                <a:lnTo>
                  <a:pt x="71220" y="71224"/>
                </a:lnTo>
                <a:lnTo>
                  <a:pt x="41527" y="107213"/>
                </a:lnTo>
                <a:lnTo>
                  <a:pt x="19108" y="148518"/>
                </a:lnTo>
                <a:lnTo>
                  <a:pt x="4940" y="194162"/>
                </a:lnTo>
                <a:lnTo>
                  <a:pt x="0" y="243166"/>
                </a:lnTo>
                <a:lnTo>
                  <a:pt x="4940" y="292174"/>
                </a:lnTo>
                <a:lnTo>
                  <a:pt x="19108" y="337820"/>
                </a:lnTo>
                <a:lnTo>
                  <a:pt x="41527" y="379126"/>
                </a:lnTo>
                <a:lnTo>
                  <a:pt x="71220" y="415113"/>
                </a:lnTo>
                <a:lnTo>
                  <a:pt x="107207" y="444806"/>
                </a:lnTo>
                <a:lnTo>
                  <a:pt x="148513" y="467225"/>
                </a:lnTo>
                <a:lnTo>
                  <a:pt x="194158" y="481393"/>
                </a:lnTo>
                <a:lnTo>
                  <a:pt x="243166" y="486333"/>
                </a:lnTo>
                <a:lnTo>
                  <a:pt x="292174" y="481393"/>
                </a:lnTo>
                <a:lnTo>
                  <a:pt x="337820" y="467225"/>
                </a:lnTo>
                <a:lnTo>
                  <a:pt x="379126" y="444806"/>
                </a:lnTo>
                <a:lnTo>
                  <a:pt x="415113" y="415113"/>
                </a:lnTo>
                <a:lnTo>
                  <a:pt x="444806" y="379126"/>
                </a:lnTo>
                <a:lnTo>
                  <a:pt x="467225" y="337820"/>
                </a:lnTo>
                <a:lnTo>
                  <a:pt x="481393" y="292174"/>
                </a:lnTo>
                <a:lnTo>
                  <a:pt x="486333" y="243166"/>
                </a:lnTo>
                <a:lnTo>
                  <a:pt x="481393" y="194162"/>
                </a:lnTo>
                <a:lnTo>
                  <a:pt x="467225" y="148518"/>
                </a:lnTo>
                <a:lnTo>
                  <a:pt x="444806" y="107213"/>
                </a:lnTo>
                <a:lnTo>
                  <a:pt x="415113" y="71224"/>
                </a:lnTo>
                <a:lnTo>
                  <a:pt x="379126" y="41531"/>
                </a:lnTo>
                <a:lnTo>
                  <a:pt x="337820" y="19110"/>
                </a:lnTo>
                <a:lnTo>
                  <a:pt x="292174" y="4940"/>
                </a:lnTo>
                <a:lnTo>
                  <a:pt x="243166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06747" y="5678559"/>
            <a:ext cx="486409" cy="486409"/>
          </a:xfrm>
          <a:custGeom>
            <a:avLst/>
            <a:gdLst/>
            <a:ahLst/>
            <a:cxnLst/>
            <a:rect l="l" t="t" r="r" b="b"/>
            <a:pathLst>
              <a:path w="486410" h="486410">
                <a:moveTo>
                  <a:pt x="243161" y="0"/>
                </a:moveTo>
                <a:lnTo>
                  <a:pt x="292167" y="4940"/>
                </a:lnTo>
                <a:lnTo>
                  <a:pt x="337811" y="19108"/>
                </a:lnTo>
                <a:lnTo>
                  <a:pt x="379115" y="41528"/>
                </a:lnTo>
                <a:lnTo>
                  <a:pt x="415102" y="71220"/>
                </a:lnTo>
                <a:lnTo>
                  <a:pt x="444795" y="107207"/>
                </a:lnTo>
                <a:lnTo>
                  <a:pt x="467214" y="148512"/>
                </a:lnTo>
                <a:lnTo>
                  <a:pt x="481383" y="194156"/>
                </a:lnTo>
                <a:lnTo>
                  <a:pt x="486323" y="243161"/>
                </a:lnTo>
                <a:lnTo>
                  <a:pt x="481383" y="292167"/>
                </a:lnTo>
                <a:lnTo>
                  <a:pt x="467214" y="337811"/>
                </a:lnTo>
                <a:lnTo>
                  <a:pt x="444795" y="379115"/>
                </a:lnTo>
                <a:lnTo>
                  <a:pt x="415102" y="415102"/>
                </a:lnTo>
                <a:lnTo>
                  <a:pt x="379115" y="444795"/>
                </a:lnTo>
                <a:lnTo>
                  <a:pt x="337811" y="467214"/>
                </a:lnTo>
                <a:lnTo>
                  <a:pt x="292167" y="481383"/>
                </a:lnTo>
                <a:lnTo>
                  <a:pt x="243161" y="486323"/>
                </a:lnTo>
                <a:lnTo>
                  <a:pt x="194156" y="481383"/>
                </a:lnTo>
                <a:lnTo>
                  <a:pt x="148512" y="467214"/>
                </a:lnTo>
                <a:lnTo>
                  <a:pt x="107207" y="444795"/>
                </a:lnTo>
                <a:lnTo>
                  <a:pt x="71220" y="415102"/>
                </a:lnTo>
                <a:lnTo>
                  <a:pt x="41528" y="379115"/>
                </a:lnTo>
                <a:lnTo>
                  <a:pt x="19108" y="337811"/>
                </a:lnTo>
                <a:lnTo>
                  <a:pt x="4940" y="292167"/>
                </a:lnTo>
                <a:lnTo>
                  <a:pt x="0" y="243161"/>
                </a:lnTo>
                <a:lnTo>
                  <a:pt x="4940" y="194156"/>
                </a:lnTo>
                <a:lnTo>
                  <a:pt x="19108" y="148512"/>
                </a:lnTo>
                <a:lnTo>
                  <a:pt x="41528" y="107207"/>
                </a:lnTo>
                <a:lnTo>
                  <a:pt x="71220" y="71220"/>
                </a:lnTo>
                <a:lnTo>
                  <a:pt x="107207" y="41528"/>
                </a:lnTo>
                <a:lnTo>
                  <a:pt x="148512" y="19108"/>
                </a:lnTo>
                <a:lnTo>
                  <a:pt x="194156" y="4940"/>
                </a:lnTo>
                <a:lnTo>
                  <a:pt x="243161" y="0"/>
                </a:lnTo>
                <a:close/>
              </a:path>
            </a:pathLst>
          </a:custGeom>
          <a:ln w="99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06789" y="5678525"/>
            <a:ext cx="486409" cy="486409"/>
          </a:xfrm>
          <a:custGeom>
            <a:avLst/>
            <a:gdLst/>
            <a:ahLst/>
            <a:cxnLst/>
            <a:rect l="l" t="t" r="r" b="b"/>
            <a:pathLst>
              <a:path w="486410" h="486410">
                <a:moveTo>
                  <a:pt x="243166" y="0"/>
                </a:moveTo>
                <a:lnTo>
                  <a:pt x="194158" y="4940"/>
                </a:lnTo>
                <a:lnTo>
                  <a:pt x="148513" y="19108"/>
                </a:lnTo>
                <a:lnTo>
                  <a:pt x="107207" y="41527"/>
                </a:lnTo>
                <a:lnTo>
                  <a:pt x="71220" y="71220"/>
                </a:lnTo>
                <a:lnTo>
                  <a:pt x="41527" y="107207"/>
                </a:lnTo>
                <a:lnTo>
                  <a:pt x="19108" y="148513"/>
                </a:lnTo>
                <a:lnTo>
                  <a:pt x="4940" y="194158"/>
                </a:lnTo>
                <a:lnTo>
                  <a:pt x="0" y="243166"/>
                </a:lnTo>
                <a:lnTo>
                  <a:pt x="4940" y="292174"/>
                </a:lnTo>
                <a:lnTo>
                  <a:pt x="19108" y="337820"/>
                </a:lnTo>
                <a:lnTo>
                  <a:pt x="41527" y="379126"/>
                </a:lnTo>
                <a:lnTo>
                  <a:pt x="71220" y="415113"/>
                </a:lnTo>
                <a:lnTo>
                  <a:pt x="107207" y="444806"/>
                </a:lnTo>
                <a:lnTo>
                  <a:pt x="148513" y="467225"/>
                </a:lnTo>
                <a:lnTo>
                  <a:pt x="194158" y="481393"/>
                </a:lnTo>
                <a:lnTo>
                  <a:pt x="243166" y="486333"/>
                </a:lnTo>
                <a:lnTo>
                  <a:pt x="292174" y="481393"/>
                </a:lnTo>
                <a:lnTo>
                  <a:pt x="337820" y="467225"/>
                </a:lnTo>
                <a:lnTo>
                  <a:pt x="379126" y="444806"/>
                </a:lnTo>
                <a:lnTo>
                  <a:pt x="415113" y="415113"/>
                </a:lnTo>
                <a:lnTo>
                  <a:pt x="444806" y="379126"/>
                </a:lnTo>
                <a:lnTo>
                  <a:pt x="467225" y="337820"/>
                </a:lnTo>
                <a:lnTo>
                  <a:pt x="481393" y="292174"/>
                </a:lnTo>
                <a:lnTo>
                  <a:pt x="486333" y="243166"/>
                </a:lnTo>
                <a:lnTo>
                  <a:pt x="481393" y="194158"/>
                </a:lnTo>
                <a:lnTo>
                  <a:pt x="467225" y="148513"/>
                </a:lnTo>
                <a:lnTo>
                  <a:pt x="444806" y="107207"/>
                </a:lnTo>
                <a:lnTo>
                  <a:pt x="415113" y="71220"/>
                </a:lnTo>
                <a:lnTo>
                  <a:pt x="379126" y="41527"/>
                </a:lnTo>
                <a:lnTo>
                  <a:pt x="337820" y="19108"/>
                </a:lnTo>
                <a:lnTo>
                  <a:pt x="292174" y="4940"/>
                </a:lnTo>
                <a:lnTo>
                  <a:pt x="243166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326399" y="5200243"/>
            <a:ext cx="429501" cy="851515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800" b="1" spc="-150" dirty="0">
                <a:solidFill>
                  <a:srgbClr val="FFFFFF"/>
                </a:solidFill>
                <a:latin typeface="Verdana"/>
                <a:cs typeface="Verdana"/>
              </a:rPr>
              <a:t>5%</a:t>
            </a:r>
            <a:endParaRPr sz="1800" spc="-15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800" b="1" spc="-150" dirty="0">
                <a:solidFill>
                  <a:srgbClr val="FFFFFF"/>
                </a:solidFill>
                <a:latin typeface="Verdana"/>
                <a:cs typeface="Verdana"/>
              </a:rPr>
              <a:t>5%</a:t>
            </a:r>
            <a:endParaRPr sz="1800" spc="-150" dirty="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88868" y="5537911"/>
            <a:ext cx="990162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200" b="1" spc="-70" dirty="0">
                <a:solidFill>
                  <a:srgbClr val="1F1456"/>
                </a:solidFill>
                <a:latin typeface="Verdana"/>
                <a:cs typeface="Verdana"/>
              </a:rPr>
              <a:t>БЕЛАРУСЬ И  ДРУГИЕ</a:t>
            </a:r>
          </a:p>
        </p:txBody>
      </p:sp>
      <p:sp>
        <p:nvSpPr>
          <p:cNvPr id="21" name="object 21"/>
          <p:cNvSpPr/>
          <p:nvPr/>
        </p:nvSpPr>
        <p:spPr>
          <a:xfrm>
            <a:off x="2922981" y="5235714"/>
            <a:ext cx="155575" cy="993140"/>
          </a:xfrm>
          <a:custGeom>
            <a:avLst/>
            <a:gdLst/>
            <a:ahLst/>
            <a:cxnLst/>
            <a:rect l="l" t="t" r="r" b="b"/>
            <a:pathLst>
              <a:path w="155575" h="993139">
                <a:moveTo>
                  <a:pt x="139255" y="0"/>
                </a:moveTo>
                <a:lnTo>
                  <a:pt x="132181" y="0"/>
                </a:lnTo>
                <a:lnTo>
                  <a:pt x="110438" y="2563"/>
                </a:lnTo>
                <a:lnTo>
                  <a:pt x="77476" y="23006"/>
                </a:lnTo>
                <a:lnTo>
                  <a:pt x="59846" y="58612"/>
                </a:lnTo>
                <a:lnTo>
                  <a:pt x="52357" y="106915"/>
                </a:lnTo>
                <a:lnTo>
                  <a:pt x="51364" y="170335"/>
                </a:lnTo>
                <a:lnTo>
                  <a:pt x="51568" y="234118"/>
                </a:lnTo>
                <a:lnTo>
                  <a:pt x="51886" y="296869"/>
                </a:lnTo>
                <a:lnTo>
                  <a:pt x="52324" y="335940"/>
                </a:lnTo>
                <a:lnTo>
                  <a:pt x="52772" y="352906"/>
                </a:lnTo>
                <a:lnTo>
                  <a:pt x="53089" y="367344"/>
                </a:lnTo>
                <a:lnTo>
                  <a:pt x="53258" y="378039"/>
                </a:lnTo>
                <a:lnTo>
                  <a:pt x="53285" y="391613"/>
                </a:lnTo>
                <a:lnTo>
                  <a:pt x="52857" y="414833"/>
                </a:lnTo>
                <a:lnTo>
                  <a:pt x="49026" y="456880"/>
                </a:lnTo>
                <a:lnTo>
                  <a:pt x="28195" y="507372"/>
                </a:lnTo>
                <a:lnTo>
                  <a:pt x="0" y="523582"/>
                </a:lnTo>
                <a:lnTo>
                  <a:pt x="15428" y="529409"/>
                </a:lnTo>
                <a:lnTo>
                  <a:pt x="45694" y="574624"/>
                </a:lnTo>
                <a:lnTo>
                  <a:pt x="52857" y="632561"/>
                </a:lnTo>
                <a:lnTo>
                  <a:pt x="53292" y="656255"/>
                </a:lnTo>
                <a:lnTo>
                  <a:pt x="53255" y="669642"/>
                </a:lnTo>
                <a:lnTo>
                  <a:pt x="53089" y="680148"/>
                </a:lnTo>
                <a:lnTo>
                  <a:pt x="52772" y="694633"/>
                </a:lnTo>
                <a:lnTo>
                  <a:pt x="52324" y="711695"/>
                </a:lnTo>
                <a:lnTo>
                  <a:pt x="51886" y="742104"/>
                </a:lnTo>
                <a:lnTo>
                  <a:pt x="51560" y="787369"/>
                </a:lnTo>
                <a:lnTo>
                  <a:pt x="51364" y="830551"/>
                </a:lnTo>
                <a:lnTo>
                  <a:pt x="51376" y="856360"/>
                </a:lnTo>
                <a:lnTo>
                  <a:pt x="55216" y="911672"/>
                </a:lnTo>
                <a:lnTo>
                  <a:pt x="66255" y="951547"/>
                </a:lnTo>
                <a:lnTo>
                  <a:pt x="92213" y="982268"/>
                </a:lnTo>
                <a:lnTo>
                  <a:pt x="132181" y="992530"/>
                </a:lnTo>
                <a:lnTo>
                  <a:pt x="139255" y="992530"/>
                </a:lnTo>
                <a:lnTo>
                  <a:pt x="146888" y="991628"/>
                </a:lnTo>
                <a:lnTo>
                  <a:pt x="155092" y="989825"/>
                </a:lnTo>
                <a:lnTo>
                  <a:pt x="130276" y="974061"/>
                </a:lnTo>
                <a:lnTo>
                  <a:pt x="112442" y="946572"/>
                </a:lnTo>
                <a:lnTo>
                  <a:pt x="101614" y="907343"/>
                </a:lnTo>
                <a:lnTo>
                  <a:pt x="97815" y="856360"/>
                </a:lnTo>
                <a:lnTo>
                  <a:pt x="97901" y="830551"/>
                </a:lnTo>
                <a:lnTo>
                  <a:pt x="98229" y="785641"/>
                </a:lnTo>
                <a:lnTo>
                  <a:pt x="98770" y="738010"/>
                </a:lnTo>
                <a:lnTo>
                  <a:pt x="99491" y="704786"/>
                </a:lnTo>
                <a:lnTo>
                  <a:pt x="100187" y="685815"/>
                </a:lnTo>
                <a:lnTo>
                  <a:pt x="100710" y="668225"/>
                </a:lnTo>
                <a:lnTo>
                  <a:pt x="100970" y="656255"/>
                </a:lnTo>
                <a:lnTo>
                  <a:pt x="101066" y="645642"/>
                </a:lnTo>
                <a:lnTo>
                  <a:pt x="100495" y="620194"/>
                </a:lnTo>
                <a:lnTo>
                  <a:pt x="95901" y="579432"/>
                </a:lnTo>
                <a:lnTo>
                  <a:pt x="74952" y="536536"/>
                </a:lnTo>
                <a:lnTo>
                  <a:pt x="48615" y="523582"/>
                </a:lnTo>
                <a:lnTo>
                  <a:pt x="62951" y="518944"/>
                </a:lnTo>
                <a:lnTo>
                  <a:pt x="91859" y="483196"/>
                </a:lnTo>
                <a:lnTo>
                  <a:pt x="100495" y="427616"/>
                </a:lnTo>
                <a:lnTo>
                  <a:pt x="101066" y="402285"/>
                </a:lnTo>
                <a:lnTo>
                  <a:pt x="100974" y="391613"/>
                </a:lnTo>
                <a:lnTo>
                  <a:pt x="100688" y="378039"/>
                </a:lnTo>
                <a:lnTo>
                  <a:pt x="100198" y="361539"/>
                </a:lnTo>
                <a:lnTo>
                  <a:pt x="99491" y="342087"/>
                </a:lnTo>
                <a:lnTo>
                  <a:pt x="98786" y="300575"/>
                </a:lnTo>
                <a:lnTo>
                  <a:pt x="98235" y="232560"/>
                </a:lnTo>
                <a:lnTo>
                  <a:pt x="97907" y="170335"/>
                </a:lnTo>
                <a:lnTo>
                  <a:pt x="97815" y="135712"/>
                </a:lnTo>
                <a:lnTo>
                  <a:pt x="101614" y="84910"/>
                </a:lnTo>
                <a:lnTo>
                  <a:pt x="112442" y="45791"/>
                </a:lnTo>
                <a:lnTo>
                  <a:pt x="130276" y="18381"/>
                </a:lnTo>
                <a:lnTo>
                  <a:pt x="155092" y="2705"/>
                </a:lnTo>
                <a:lnTo>
                  <a:pt x="146888" y="901"/>
                </a:lnTo>
                <a:lnTo>
                  <a:pt x="139255" y="0"/>
                </a:lnTo>
                <a:close/>
              </a:path>
            </a:pathLst>
          </a:custGeom>
          <a:solidFill>
            <a:srgbClr val="CDCC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635741" y="3130816"/>
            <a:ext cx="228770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14" dirty="0">
                <a:latin typeface="Verdana"/>
                <a:cs typeface="Verdana"/>
              </a:rPr>
              <a:t>ПЛАТФОРМЫ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22774" y="3712362"/>
            <a:ext cx="2174240" cy="2174240"/>
          </a:xfrm>
          <a:custGeom>
            <a:avLst/>
            <a:gdLst/>
            <a:ahLst/>
            <a:cxnLst/>
            <a:rect l="l" t="t" r="r" b="b"/>
            <a:pathLst>
              <a:path w="2174240" h="2174240">
                <a:moveTo>
                  <a:pt x="1086853" y="0"/>
                </a:moveTo>
                <a:lnTo>
                  <a:pt x="1038440" y="1058"/>
                </a:lnTo>
                <a:lnTo>
                  <a:pt x="990570" y="4206"/>
                </a:lnTo>
                <a:lnTo>
                  <a:pt x="943286" y="9398"/>
                </a:lnTo>
                <a:lnTo>
                  <a:pt x="896632" y="16589"/>
                </a:lnTo>
                <a:lnTo>
                  <a:pt x="850654" y="25737"/>
                </a:lnTo>
                <a:lnTo>
                  <a:pt x="805394" y="36797"/>
                </a:lnTo>
                <a:lnTo>
                  <a:pt x="760898" y="49724"/>
                </a:lnTo>
                <a:lnTo>
                  <a:pt x="717209" y="64475"/>
                </a:lnTo>
                <a:lnTo>
                  <a:pt x="674371" y="81004"/>
                </a:lnTo>
                <a:lnTo>
                  <a:pt x="632430" y="99269"/>
                </a:lnTo>
                <a:lnTo>
                  <a:pt x="591428" y="119225"/>
                </a:lnTo>
                <a:lnTo>
                  <a:pt x="551410" y="140827"/>
                </a:lnTo>
                <a:lnTo>
                  <a:pt x="512420" y="164032"/>
                </a:lnTo>
                <a:lnTo>
                  <a:pt x="474503" y="188795"/>
                </a:lnTo>
                <a:lnTo>
                  <a:pt x="437703" y="215073"/>
                </a:lnTo>
                <a:lnTo>
                  <a:pt x="402063" y="242820"/>
                </a:lnTo>
                <a:lnTo>
                  <a:pt x="367628" y="271993"/>
                </a:lnTo>
                <a:lnTo>
                  <a:pt x="334442" y="302548"/>
                </a:lnTo>
                <a:lnTo>
                  <a:pt x="302550" y="334440"/>
                </a:lnTo>
                <a:lnTo>
                  <a:pt x="271995" y="367626"/>
                </a:lnTo>
                <a:lnTo>
                  <a:pt x="242821" y="402060"/>
                </a:lnTo>
                <a:lnTo>
                  <a:pt x="215074" y="437700"/>
                </a:lnTo>
                <a:lnTo>
                  <a:pt x="188796" y="474500"/>
                </a:lnTo>
                <a:lnTo>
                  <a:pt x="164033" y="512417"/>
                </a:lnTo>
                <a:lnTo>
                  <a:pt x="140828" y="551406"/>
                </a:lnTo>
                <a:lnTo>
                  <a:pt x="119225" y="591423"/>
                </a:lnTo>
                <a:lnTo>
                  <a:pt x="99269" y="632425"/>
                </a:lnTo>
                <a:lnTo>
                  <a:pt x="81004" y="674366"/>
                </a:lnTo>
                <a:lnTo>
                  <a:pt x="64475" y="717203"/>
                </a:lnTo>
                <a:lnTo>
                  <a:pt x="49724" y="760891"/>
                </a:lnTo>
                <a:lnTo>
                  <a:pt x="36797" y="805387"/>
                </a:lnTo>
                <a:lnTo>
                  <a:pt x="25737" y="850646"/>
                </a:lnTo>
                <a:lnTo>
                  <a:pt x="16590" y="896623"/>
                </a:lnTo>
                <a:lnTo>
                  <a:pt x="9398" y="943276"/>
                </a:lnTo>
                <a:lnTo>
                  <a:pt x="4206" y="990559"/>
                </a:lnTo>
                <a:lnTo>
                  <a:pt x="1058" y="1038428"/>
                </a:lnTo>
                <a:lnTo>
                  <a:pt x="0" y="1086840"/>
                </a:lnTo>
                <a:lnTo>
                  <a:pt x="1058" y="1135253"/>
                </a:lnTo>
                <a:lnTo>
                  <a:pt x="4206" y="1183123"/>
                </a:lnTo>
                <a:lnTo>
                  <a:pt x="9398" y="1230407"/>
                </a:lnTo>
                <a:lnTo>
                  <a:pt x="16590" y="1277061"/>
                </a:lnTo>
                <a:lnTo>
                  <a:pt x="25737" y="1323039"/>
                </a:lnTo>
                <a:lnTo>
                  <a:pt x="36797" y="1368299"/>
                </a:lnTo>
                <a:lnTo>
                  <a:pt x="49724" y="1412795"/>
                </a:lnTo>
                <a:lnTo>
                  <a:pt x="64475" y="1456484"/>
                </a:lnTo>
                <a:lnTo>
                  <a:pt x="81004" y="1499321"/>
                </a:lnTo>
                <a:lnTo>
                  <a:pt x="99269" y="1541263"/>
                </a:lnTo>
                <a:lnTo>
                  <a:pt x="119225" y="1582265"/>
                </a:lnTo>
                <a:lnTo>
                  <a:pt x="140828" y="1622283"/>
                </a:lnTo>
                <a:lnTo>
                  <a:pt x="164033" y="1661273"/>
                </a:lnTo>
                <a:lnTo>
                  <a:pt x="188796" y="1699190"/>
                </a:lnTo>
                <a:lnTo>
                  <a:pt x="215074" y="1735990"/>
                </a:lnTo>
                <a:lnTo>
                  <a:pt x="242821" y="1771630"/>
                </a:lnTo>
                <a:lnTo>
                  <a:pt x="271995" y="1806065"/>
                </a:lnTo>
                <a:lnTo>
                  <a:pt x="302550" y="1839251"/>
                </a:lnTo>
                <a:lnTo>
                  <a:pt x="334442" y="1871143"/>
                </a:lnTo>
                <a:lnTo>
                  <a:pt x="367628" y="1901698"/>
                </a:lnTo>
                <a:lnTo>
                  <a:pt x="402063" y="1930872"/>
                </a:lnTo>
                <a:lnTo>
                  <a:pt x="437703" y="1958619"/>
                </a:lnTo>
                <a:lnTo>
                  <a:pt x="474503" y="1984897"/>
                </a:lnTo>
                <a:lnTo>
                  <a:pt x="512420" y="2009660"/>
                </a:lnTo>
                <a:lnTo>
                  <a:pt x="551410" y="2032865"/>
                </a:lnTo>
                <a:lnTo>
                  <a:pt x="591428" y="2054468"/>
                </a:lnTo>
                <a:lnTo>
                  <a:pt x="632430" y="2074424"/>
                </a:lnTo>
                <a:lnTo>
                  <a:pt x="674371" y="2092688"/>
                </a:lnTo>
                <a:lnTo>
                  <a:pt x="717209" y="2109218"/>
                </a:lnTo>
                <a:lnTo>
                  <a:pt x="760898" y="2123969"/>
                </a:lnTo>
                <a:lnTo>
                  <a:pt x="805394" y="2136896"/>
                </a:lnTo>
                <a:lnTo>
                  <a:pt x="850654" y="2147956"/>
                </a:lnTo>
                <a:lnTo>
                  <a:pt x="896632" y="2157103"/>
                </a:lnTo>
                <a:lnTo>
                  <a:pt x="943286" y="2164295"/>
                </a:lnTo>
                <a:lnTo>
                  <a:pt x="990570" y="2169487"/>
                </a:lnTo>
                <a:lnTo>
                  <a:pt x="1038440" y="2172634"/>
                </a:lnTo>
                <a:lnTo>
                  <a:pt x="1086853" y="2173693"/>
                </a:lnTo>
                <a:lnTo>
                  <a:pt x="1135265" y="2172634"/>
                </a:lnTo>
                <a:lnTo>
                  <a:pt x="1183134" y="2169487"/>
                </a:lnTo>
                <a:lnTo>
                  <a:pt x="1230417" y="2164295"/>
                </a:lnTo>
                <a:lnTo>
                  <a:pt x="1277070" y="2157103"/>
                </a:lnTo>
                <a:lnTo>
                  <a:pt x="1323048" y="2147956"/>
                </a:lnTo>
                <a:lnTo>
                  <a:pt x="1368307" y="2136896"/>
                </a:lnTo>
                <a:lnTo>
                  <a:pt x="1412803" y="2123969"/>
                </a:lnTo>
                <a:lnTo>
                  <a:pt x="1456492" y="2109218"/>
                </a:lnTo>
                <a:lnTo>
                  <a:pt x="1499329" y="2092688"/>
                </a:lnTo>
                <a:lnTo>
                  <a:pt x="1541270" y="2074424"/>
                </a:lnTo>
                <a:lnTo>
                  <a:pt x="1582272" y="2054468"/>
                </a:lnTo>
                <a:lnTo>
                  <a:pt x="1622290" y="2032865"/>
                </a:lnTo>
                <a:lnTo>
                  <a:pt x="1661280" y="2009660"/>
                </a:lnTo>
                <a:lnTo>
                  <a:pt x="1699197" y="1984897"/>
                </a:lnTo>
                <a:lnTo>
                  <a:pt x="1735998" y="1958619"/>
                </a:lnTo>
                <a:lnTo>
                  <a:pt x="1771638" y="1930872"/>
                </a:lnTo>
                <a:lnTo>
                  <a:pt x="1806073" y="1901698"/>
                </a:lnTo>
                <a:lnTo>
                  <a:pt x="1839259" y="1871143"/>
                </a:lnTo>
                <a:lnTo>
                  <a:pt x="1871151" y="1839251"/>
                </a:lnTo>
                <a:lnTo>
                  <a:pt x="1901707" y="1806065"/>
                </a:lnTo>
                <a:lnTo>
                  <a:pt x="1930880" y="1771630"/>
                </a:lnTo>
                <a:lnTo>
                  <a:pt x="1958628" y="1735990"/>
                </a:lnTo>
                <a:lnTo>
                  <a:pt x="1984906" y="1699190"/>
                </a:lnTo>
                <a:lnTo>
                  <a:pt x="2009670" y="1661273"/>
                </a:lnTo>
                <a:lnTo>
                  <a:pt x="2032875" y="1622283"/>
                </a:lnTo>
                <a:lnTo>
                  <a:pt x="2054478" y="1582265"/>
                </a:lnTo>
                <a:lnTo>
                  <a:pt x="2074434" y="1541263"/>
                </a:lnTo>
                <a:lnTo>
                  <a:pt x="2092699" y="1499321"/>
                </a:lnTo>
                <a:lnTo>
                  <a:pt x="2109230" y="1456484"/>
                </a:lnTo>
                <a:lnTo>
                  <a:pt x="2123980" y="1412795"/>
                </a:lnTo>
                <a:lnTo>
                  <a:pt x="2136908" y="1368299"/>
                </a:lnTo>
                <a:lnTo>
                  <a:pt x="2147968" y="1323039"/>
                </a:lnTo>
                <a:lnTo>
                  <a:pt x="2157116" y="1277061"/>
                </a:lnTo>
                <a:lnTo>
                  <a:pt x="2164308" y="1230407"/>
                </a:lnTo>
                <a:lnTo>
                  <a:pt x="2169500" y="1183123"/>
                </a:lnTo>
                <a:lnTo>
                  <a:pt x="2172647" y="1135253"/>
                </a:lnTo>
                <a:lnTo>
                  <a:pt x="2173706" y="1086840"/>
                </a:lnTo>
                <a:lnTo>
                  <a:pt x="2172647" y="1038428"/>
                </a:lnTo>
                <a:lnTo>
                  <a:pt x="2169500" y="990559"/>
                </a:lnTo>
                <a:lnTo>
                  <a:pt x="2164308" y="943276"/>
                </a:lnTo>
                <a:lnTo>
                  <a:pt x="2157116" y="896623"/>
                </a:lnTo>
                <a:lnTo>
                  <a:pt x="2147968" y="850646"/>
                </a:lnTo>
                <a:lnTo>
                  <a:pt x="2136908" y="805387"/>
                </a:lnTo>
                <a:lnTo>
                  <a:pt x="2123980" y="760891"/>
                </a:lnTo>
                <a:lnTo>
                  <a:pt x="2109230" y="717203"/>
                </a:lnTo>
                <a:lnTo>
                  <a:pt x="2092699" y="674366"/>
                </a:lnTo>
                <a:lnTo>
                  <a:pt x="2074434" y="632425"/>
                </a:lnTo>
                <a:lnTo>
                  <a:pt x="2054478" y="591423"/>
                </a:lnTo>
                <a:lnTo>
                  <a:pt x="2032875" y="551406"/>
                </a:lnTo>
                <a:lnTo>
                  <a:pt x="2009670" y="512417"/>
                </a:lnTo>
                <a:lnTo>
                  <a:pt x="1984906" y="474500"/>
                </a:lnTo>
                <a:lnTo>
                  <a:pt x="1958628" y="437700"/>
                </a:lnTo>
                <a:lnTo>
                  <a:pt x="1930880" y="402060"/>
                </a:lnTo>
                <a:lnTo>
                  <a:pt x="1901707" y="367626"/>
                </a:lnTo>
                <a:lnTo>
                  <a:pt x="1871151" y="334440"/>
                </a:lnTo>
                <a:lnTo>
                  <a:pt x="1839259" y="302548"/>
                </a:lnTo>
                <a:lnTo>
                  <a:pt x="1806073" y="271993"/>
                </a:lnTo>
                <a:lnTo>
                  <a:pt x="1771638" y="242820"/>
                </a:lnTo>
                <a:lnTo>
                  <a:pt x="1735998" y="215073"/>
                </a:lnTo>
                <a:lnTo>
                  <a:pt x="1699197" y="188795"/>
                </a:lnTo>
                <a:lnTo>
                  <a:pt x="1661280" y="164032"/>
                </a:lnTo>
                <a:lnTo>
                  <a:pt x="1622290" y="140827"/>
                </a:lnTo>
                <a:lnTo>
                  <a:pt x="1582272" y="119225"/>
                </a:lnTo>
                <a:lnTo>
                  <a:pt x="1541270" y="99269"/>
                </a:lnTo>
                <a:lnTo>
                  <a:pt x="1499329" y="81004"/>
                </a:lnTo>
                <a:lnTo>
                  <a:pt x="1456492" y="64475"/>
                </a:lnTo>
                <a:lnTo>
                  <a:pt x="1412803" y="49724"/>
                </a:lnTo>
                <a:lnTo>
                  <a:pt x="1368307" y="36797"/>
                </a:lnTo>
                <a:lnTo>
                  <a:pt x="1323048" y="25737"/>
                </a:lnTo>
                <a:lnTo>
                  <a:pt x="1277070" y="16589"/>
                </a:lnTo>
                <a:lnTo>
                  <a:pt x="1230417" y="9398"/>
                </a:lnTo>
                <a:lnTo>
                  <a:pt x="1183134" y="4206"/>
                </a:lnTo>
                <a:lnTo>
                  <a:pt x="1135265" y="1058"/>
                </a:lnTo>
                <a:lnTo>
                  <a:pt x="1086853" y="0"/>
                </a:lnTo>
                <a:close/>
              </a:path>
            </a:pathLst>
          </a:custGeom>
          <a:solidFill>
            <a:srgbClr val="65D0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706166" y="5377904"/>
            <a:ext cx="756285" cy="756285"/>
          </a:xfrm>
          <a:custGeom>
            <a:avLst/>
            <a:gdLst/>
            <a:ahLst/>
            <a:cxnLst/>
            <a:rect l="l" t="t" r="r" b="b"/>
            <a:pathLst>
              <a:path w="756285" h="756285">
                <a:moveTo>
                  <a:pt x="377881" y="0"/>
                </a:moveTo>
                <a:lnTo>
                  <a:pt x="425277" y="2944"/>
                </a:lnTo>
                <a:lnTo>
                  <a:pt x="470916" y="11540"/>
                </a:lnTo>
                <a:lnTo>
                  <a:pt x="514444" y="25435"/>
                </a:lnTo>
                <a:lnTo>
                  <a:pt x="555506" y="44274"/>
                </a:lnTo>
                <a:lnTo>
                  <a:pt x="593750" y="67702"/>
                </a:lnTo>
                <a:lnTo>
                  <a:pt x="628820" y="95367"/>
                </a:lnTo>
                <a:lnTo>
                  <a:pt x="660362" y="126913"/>
                </a:lnTo>
                <a:lnTo>
                  <a:pt x="688024" y="161987"/>
                </a:lnTo>
                <a:lnTo>
                  <a:pt x="711450" y="200235"/>
                </a:lnTo>
                <a:lnTo>
                  <a:pt x="730286" y="241301"/>
                </a:lnTo>
                <a:lnTo>
                  <a:pt x="744179" y="284833"/>
                </a:lnTo>
                <a:lnTo>
                  <a:pt x="752775" y="330477"/>
                </a:lnTo>
                <a:lnTo>
                  <a:pt x="755718" y="377877"/>
                </a:lnTo>
                <a:lnTo>
                  <a:pt x="752775" y="425277"/>
                </a:lnTo>
                <a:lnTo>
                  <a:pt x="744179" y="470920"/>
                </a:lnTo>
                <a:lnTo>
                  <a:pt x="730286" y="514452"/>
                </a:lnTo>
                <a:lnTo>
                  <a:pt x="711450" y="555519"/>
                </a:lnTo>
                <a:lnTo>
                  <a:pt x="688024" y="593766"/>
                </a:lnTo>
                <a:lnTo>
                  <a:pt x="660362" y="628840"/>
                </a:lnTo>
                <a:lnTo>
                  <a:pt x="628820" y="660386"/>
                </a:lnTo>
                <a:lnTo>
                  <a:pt x="593750" y="688051"/>
                </a:lnTo>
                <a:lnTo>
                  <a:pt x="555506" y="711480"/>
                </a:lnTo>
                <a:lnTo>
                  <a:pt x="514444" y="730318"/>
                </a:lnTo>
                <a:lnTo>
                  <a:pt x="470916" y="744213"/>
                </a:lnTo>
                <a:lnTo>
                  <a:pt x="425277" y="752810"/>
                </a:lnTo>
                <a:lnTo>
                  <a:pt x="377881" y="755754"/>
                </a:lnTo>
                <a:lnTo>
                  <a:pt x="330476" y="752810"/>
                </a:lnTo>
                <a:lnTo>
                  <a:pt x="284829" y="744213"/>
                </a:lnTo>
                <a:lnTo>
                  <a:pt x="241294" y="730318"/>
                </a:lnTo>
                <a:lnTo>
                  <a:pt x="200226" y="711480"/>
                </a:lnTo>
                <a:lnTo>
                  <a:pt x="161979" y="688051"/>
                </a:lnTo>
                <a:lnTo>
                  <a:pt x="126905" y="660386"/>
                </a:lnTo>
                <a:lnTo>
                  <a:pt x="95360" y="628840"/>
                </a:lnTo>
                <a:lnTo>
                  <a:pt x="67697" y="593766"/>
                </a:lnTo>
                <a:lnTo>
                  <a:pt x="44269" y="555519"/>
                </a:lnTo>
                <a:lnTo>
                  <a:pt x="25432" y="514452"/>
                </a:lnTo>
                <a:lnTo>
                  <a:pt x="11539" y="470920"/>
                </a:lnTo>
                <a:lnTo>
                  <a:pt x="2943" y="425277"/>
                </a:lnTo>
                <a:lnTo>
                  <a:pt x="0" y="377877"/>
                </a:lnTo>
                <a:lnTo>
                  <a:pt x="2943" y="330477"/>
                </a:lnTo>
                <a:lnTo>
                  <a:pt x="11539" y="284833"/>
                </a:lnTo>
                <a:lnTo>
                  <a:pt x="25432" y="241301"/>
                </a:lnTo>
                <a:lnTo>
                  <a:pt x="44269" y="200235"/>
                </a:lnTo>
                <a:lnTo>
                  <a:pt x="67697" y="161987"/>
                </a:lnTo>
                <a:lnTo>
                  <a:pt x="95360" y="126913"/>
                </a:lnTo>
                <a:lnTo>
                  <a:pt x="126905" y="95367"/>
                </a:lnTo>
                <a:lnTo>
                  <a:pt x="161979" y="67702"/>
                </a:lnTo>
                <a:lnTo>
                  <a:pt x="200226" y="44274"/>
                </a:lnTo>
                <a:lnTo>
                  <a:pt x="241294" y="25435"/>
                </a:lnTo>
                <a:lnTo>
                  <a:pt x="284829" y="11540"/>
                </a:lnTo>
                <a:lnTo>
                  <a:pt x="330476" y="2944"/>
                </a:lnTo>
                <a:lnTo>
                  <a:pt x="377881" y="0"/>
                </a:lnTo>
                <a:close/>
              </a:path>
            </a:pathLst>
          </a:custGeom>
          <a:ln w="15446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706213" y="5377878"/>
            <a:ext cx="756285" cy="756285"/>
          </a:xfrm>
          <a:custGeom>
            <a:avLst/>
            <a:gdLst/>
            <a:ahLst/>
            <a:cxnLst/>
            <a:rect l="l" t="t" r="r" b="b"/>
            <a:pathLst>
              <a:path w="756285" h="756285">
                <a:moveTo>
                  <a:pt x="377888" y="0"/>
                </a:moveTo>
                <a:lnTo>
                  <a:pt x="330485" y="2944"/>
                </a:lnTo>
                <a:lnTo>
                  <a:pt x="284839" y="11540"/>
                </a:lnTo>
                <a:lnTo>
                  <a:pt x="241305" y="25434"/>
                </a:lnTo>
                <a:lnTo>
                  <a:pt x="200236" y="44273"/>
                </a:lnTo>
                <a:lnTo>
                  <a:pt x="161988" y="67701"/>
                </a:lnTo>
                <a:lnTo>
                  <a:pt x="126913" y="95365"/>
                </a:lnTo>
                <a:lnTo>
                  <a:pt x="95367" y="126911"/>
                </a:lnTo>
                <a:lnTo>
                  <a:pt x="67702" y="161985"/>
                </a:lnTo>
                <a:lnTo>
                  <a:pt x="44273" y="200232"/>
                </a:lnTo>
                <a:lnTo>
                  <a:pt x="25435" y="241299"/>
                </a:lnTo>
                <a:lnTo>
                  <a:pt x="11540" y="284831"/>
                </a:lnTo>
                <a:lnTo>
                  <a:pt x="2944" y="330475"/>
                </a:lnTo>
                <a:lnTo>
                  <a:pt x="0" y="377875"/>
                </a:lnTo>
                <a:lnTo>
                  <a:pt x="2944" y="425276"/>
                </a:lnTo>
                <a:lnTo>
                  <a:pt x="11540" y="470920"/>
                </a:lnTo>
                <a:lnTo>
                  <a:pt x="25435" y="514453"/>
                </a:lnTo>
                <a:lnTo>
                  <a:pt x="44273" y="555521"/>
                </a:lnTo>
                <a:lnTo>
                  <a:pt x="67702" y="593770"/>
                </a:lnTo>
                <a:lnTo>
                  <a:pt x="95367" y="628845"/>
                </a:lnTo>
                <a:lnTo>
                  <a:pt x="126913" y="660392"/>
                </a:lnTo>
                <a:lnTo>
                  <a:pt x="161988" y="688058"/>
                </a:lnTo>
                <a:lnTo>
                  <a:pt x="200236" y="711488"/>
                </a:lnTo>
                <a:lnTo>
                  <a:pt x="241305" y="730327"/>
                </a:lnTo>
                <a:lnTo>
                  <a:pt x="284839" y="744223"/>
                </a:lnTo>
                <a:lnTo>
                  <a:pt x="330485" y="752819"/>
                </a:lnTo>
                <a:lnTo>
                  <a:pt x="377888" y="755764"/>
                </a:lnTo>
                <a:lnTo>
                  <a:pt x="425289" y="752819"/>
                </a:lnTo>
                <a:lnTo>
                  <a:pt x="470932" y="744223"/>
                </a:lnTo>
                <a:lnTo>
                  <a:pt x="514464" y="730327"/>
                </a:lnTo>
                <a:lnTo>
                  <a:pt x="555531" y="711488"/>
                </a:lnTo>
                <a:lnTo>
                  <a:pt x="593778" y="688058"/>
                </a:lnTo>
                <a:lnTo>
                  <a:pt x="628852" y="660392"/>
                </a:lnTo>
                <a:lnTo>
                  <a:pt x="660398" y="628845"/>
                </a:lnTo>
                <a:lnTo>
                  <a:pt x="688062" y="593770"/>
                </a:lnTo>
                <a:lnTo>
                  <a:pt x="711491" y="555521"/>
                </a:lnTo>
                <a:lnTo>
                  <a:pt x="730329" y="514453"/>
                </a:lnTo>
                <a:lnTo>
                  <a:pt x="744223" y="470920"/>
                </a:lnTo>
                <a:lnTo>
                  <a:pt x="752820" y="425276"/>
                </a:lnTo>
                <a:lnTo>
                  <a:pt x="755764" y="377875"/>
                </a:lnTo>
                <a:lnTo>
                  <a:pt x="752820" y="330475"/>
                </a:lnTo>
                <a:lnTo>
                  <a:pt x="744223" y="284831"/>
                </a:lnTo>
                <a:lnTo>
                  <a:pt x="730329" y="241299"/>
                </a:lnTo>
                <a:lnTo>
                  <a:pt x="711491" y="200232"/>
                </a:lnTo>
                <a:lnTo>
                  <a:pt x="688062" y="161985"/>
                </a:lnTo>
                <a:lnTo>
                  <a:pt x="660398" y="126911"/>
                </a:lnTo>
                <a:lnTo>
                  <a:pt x="628852" y="95365"/>
                </a:lnTo>
                <a:lnTo>
                  <a:pt x="593778" y="67701"/>
                </a:lnTo>
                <a:lnTo>
                  <a:pt x="555531" y="44273"/>
                </a:lnTo>
                <a:lnTo>
                  <a:pt x="514464" y="25434"/>
                </a:lnTo>
                <a:lnTo>
                  <a:pt x="470932" y="11540"/>
                </a:lnTo>
                <a:lnTo>
                  <a:pt x="425289" y="2944"/>
                </a:lnTo>
                <a:lnTo>
                  <a:pt x="377888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39966" y="5403521"/>
            <a:ext cx="704850" cy="704850"/>
          </a:xfrm>
          <a:custGeom>
            <a:avLst/>
            <a:gdLst/>
            <a:ahLst/>
            <a:cxnLst/>
            <a:rect l="l" t="t" r="r" b="b"/>
            <a:pathLst>
              <a:path w="704850" h="704850">
                <a:moveTo>
                  <a:pt x="352264" y="0"/>
                </a:moveTo>
                <a:lnTo>
                  <a:pt x="400059" y="3215"/>
                </a:lnTo>
                <a:lnTo>
                  <a:pt x="445900" y="12583"/>
                </a:lnTo>
                <a:lnTo>
                  <a:pt x="489366" y="27682"/>
                </a:lnTo>
                <a:lnTo>
                  <a:pt x="530039" y="48093"/>
                </a:lnTo>
                <a:lnTo>
                  <a:pt x="567498" y="73397"/>
                </a:lnTo>
                <a:lnTo>
                  <a:pt x="601324" y="103174"/>
                </a:lnTo>
                <a:lnTo>
                  <a:pt x="631098" y="137004"/>
                </a:lnTo>
                <a:lnTo>
                  <a:pt x="656399" y="174467"/>
                </a:lnTo>
                <a:lnTo>
                  <a:pt x="676808" y="215144"/>
                </a:lnTo>
                <a:lnTo>
                  <a:pt x="691905" y="258615"/>
                </a:lnTo>
                <a:lnTo>
                  <a:pt x="701271" y="304460"/>
                </a:lnTo>
                <a:lnTo>
                  <a:pt x="704487" y="352260"/>
                </a:lnTo>
                <a:lnTo>
                  <a:pt x="701271" y="400058"/>
                </a:lnTo>
                <a:lnTo>
                  <a:pt x="691905" y="445902"/>
                </a:lnTo>
                <a:lnTo>
                  <a:pt x="676808" y="489373"/>
                </a:lnTo>
                <a:lnTo>
                  <a:pt x="656399" y="530049"/>
                </a:lnTo>
                <a:lnTo>
                  <a:pt x="631098" y="567512"/>
                </a:lnTo>
                <a:lnTo>
                  <a:pt x="601324" y="601341"/>
                </a:lnTo>
                <a:lnTo>
                  <a:pt x="567498" y="631118"/>
                </a:lnTo>
                <a:lnTo>
                  <a:pt x="530039" y="656422"/>
                </a:lnTo>
                <a:lnTo>
                  <a:pt x="489366" y="676833"/>
                </a:lnTo>
                <a:lnTo>
                  <a:pt x="445900" y="691932"/>
                </a:lnTo>
                <a:lnTo>
                  <a:pt x="400059" y="701300"/>
                </a:lnTo>
                <a:lnTo>
                  <a:pt x="352264" y="704515"/>
                </a:lnTo>
                <a:lnTo>
                  <a:pt x="304459" y="701300"/>
                </a:lnTo>
                <a:lnTo>
                  <a:pt x="258610" y="691932"/>
                </a:lnTo>
                <a:lnTo>
                  <a:pt x="215137" y="676833"/>
                </a:lnTo>
                <a:lnTo>
                  <a:pt x="174459" y="656422"/>
                </a:lnTo>
                <a:lnTo>
                  <a:pt x="136996" y="631118"/>
                </a:lnTo>
                <a:lnTo>
                  <a:pt x="103167" y="601341"/>
                </a:lnTo>
                <a:lnTo>
                  <a:pt x="73391" y="567512"/>
                </a:lnTo>
                <a:lnTo>
                  <a:pt x="48089" y="530049"/>
                </a:lnTo>
                <a:lnTo>
                  <a:pt x="27679" y="489373"/>
                </a:lnTo>
                <a:lnTo>
                  <a:pt x="12581" y="445902"/>
                </a:lnTo>
                <a:lnTo>
                  <a:pt x="3215" y="400058"/>
                </a:lnTo>
                <a:lnTo>
                  <a:pt x="0" y="352260"/>
                </a:lnTo>
                <a:lnTo>
                  <a:pt x="3215" y="304460"/>
                </a:lnTo>
                <a:lnTo>
                  <a:pt x="12581" y="258615"/>
                </a:lnTo>
                <a:lnTo>
                  <a:pt x="27679" y="215144"/>
                </a:lnTo>
                <a:lnTo>
                  <a:pt x="48089" y="174467"/>
                </a:lnTo>
                <a:lnTo>
                  <a:pt x="73391" y="137004"/>
                </a:lnTo>
                <a:lnTo>
                  <a:pt x="103167" y="103174"/>
                </a:lnTo>
                <a:lnTo>
                  <a:pt x="136996" y="73397"/>
                </a:lnTo>
                <a:lnTo>
                  <a:pt x="174459" y="48093"/>
                </a:lnTo>
                <a:lnTo>
                  <a:pt x="215137" y="27682"/>
                </a:lnTo>
                <a:lnTo>
                  <a:pt x="258610" y="12583"/>
                </a:lnTo>
                <a:lnTo>
                  <a:pt x="304459" y="3215"/>
                </a:lnTo>
                <a:lnTo>
                  <a:pt x="352264" y="0"/>
                </a:lnTo>
                <a:close/>
              </a:path>
            </a:pathLst>
          </a:custGeom>
          <a:ln w="14399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40019" y="5403494"/>
            <a:ext cx="704850" cy="704850"/>
          </a:xfrm>
          <a:custGeom>
            <a:avLst/>
            <a:gdLst/>
            <a:ahLst/>
            <a:cxnLst/>
            <a:rect l="l" t="t" r="r" b="b"/>
            <a:pathLst>
              <a:path w="704850" h="704850">
                <a:moveTo>
                  <a:pt x="352259" y="0"/>
                </a:moveTo>
                <a:lnTo>
                  <a:pt x="304462" y="3215"/>
                </a:lnTo>
                <a:lnTo>
                  <a:pt x="258618" y="12583"/>
                </a:lnTo>
                <a:lnTo>
                  <a:pt x="215148" y="27683"/>
                </a:lnTo>
                <a:lnTo>
                  <a:pt x="174471" y="48095"/>
                </a:lnTo>
                <a:lnTo>
                  <a:pt x="137008" y="73400"/>
                </a:lnTo>
                <a:lnTo>
                  <a:pt x="103177" y="103177"/>
                </a:lnTo>
                <a:lnTo>
                  <a:pt x="73400" y="137008"/>
                </a:lnTo>
                <a:lnTo>
                  <a:pt x="48095" y="174471"/>
                </a:lnTo>
                <a:lnTo>
                  <a:pt x="27683" y="215148"/>
                </a:lnTo>
                <a:lnTo>
                  <a:pt x="12583" y="258618"/>
                </a:lnTo>
                <a:lnTo>
                  <a:pt x="3215" y="304462"/>
                </a:lnTo>
                <a:lnTo>
                  <a:pt x="0" y="352259"/>
                </a:lnTo>
                <a:lnTo>
                  <a:pt x="3215" y="400060"/>
                </a:lnTo>
                <a:lnTo>
                  <a:pt x="12583" y="445906"/>
                </a:lnTo>
                <a:lnTo>
                  <a:pt x="27683" y="489378"/>
                </a:lnTo>
                <a:lnTo>
                  <a:pt x="48095" y="530057"/>
                </a:lnTo>
                <a:lnTo>
                  <a:pt x="73400" y="567521"/>
                </a:lnTo>
                <a:lnTo>
                  <a:pt x="103177" y="601352"/>
                </a:lnTo>
                <a:lnTo>
                  <a:pt x="137008" y="631131"/>
                </a:lnTo>
                <a:lnTo>
                  <a:pt x="174471" y="656436"/>
                </a:lnTo>
                <a:lnTo>
                  <a:pt x="215148" y="676848"/>
                </a:lnTo>
                <a:lnTo>
                  <a:pt x="258618" y="691948"/>
                </a:lnTo>
                <a:lnTo>
                  <a:pt x="304462" y="701316"/>
                </a:lnTo>
                <a:lnTo>
                  <a:pt x="352259" y="704532"/>
                </a:lnTo>
                <a:lnTo>
                  <a:pt x="400060" y="701316"/>
                </a:lnTo>
                <a:lnTo>
                  <a:pt x="445906" y="691948"/>
                </a:lnTo>
                <a:lnTo>
                  <a:pt x="489378" y="676848"/>
                </a:lnTo>
                <a:lnTo>
                  <a:pt x="530057" y="656436"/>
                </a:lnTo>
                <a:lnTo>
                  <a:pt x="567521" y="631131"/>
                </a:lnTo>
                <a:lnTo>
                  <a:pt x="601352" y="601352"/>
                </a:lnTo>
                <a:lnTo>
                  <a:pt x="631131" y="567521"/>
                </a:lnTo>
                <a:lnTo>
                  <a:pt x="656436" y="530057"/>
                </a:lnTo>
                <a:lnTo>
                  <a:pt x="676848" y="489378"/>
                </a:lnTo>
                <a:lnTo>
                  <a:pt x="691948" y="445906"/>
                </a:lnTo>
                <a:lnTo>
                  <a:pt x="701316" y="400060"/>
                </a:lnTo>
                <a:lnTo>
                  <a:pt x="704532" y="352259"/>
                </a:lnTo>
                <a:lnTo>
                  <a:pt x="701316" y="304462"/>
                </a:lnTo>
                <a:lnTo>
                  <a:pt x="691948" y="258618"/>
                </a:lnTo>
                <a:lnTo>
                  <a:pt x="676848" y="215148"/>
                </a:lnTo>
                <a:lnTo>
                  <a:pt x="656436" y="174471"/>
                </a:lnTo>
                <a:lnTo>
                  <a:pt x="631131" y="137008"/>
                </a:lnTo>
                <a:lnTo>
                  <a:pt x="601352" y="103177"/>
                </a:lnTo>
                <a:lnTo>
                  <a:pt x="567521" y="73400"/>
                </a:lnTo>
                <a:lnTo>
                  <a:pt x="530057" y="48095"/>
                </a:lnTo>
                <a:lnTo>
                  <a:pt x="489378" y="27683"/>
                </a:lnTo>
                <a:lnTo>
                  <a:pt x="445906" y="12583"/>
                </a:lnTo>
                <a:lnTo>
                  <a:pt x="400060" y="3215"/>
                </a:lnTo>
                <a:lnTo>
                  <a:pt x="352259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121036" y="5567857"/>
            <a:ext cx="392430" cy="392430"/>
          </a:xfrm>
          <a:custGeom>
            <a:avLst/>
            <a:gdLst/>
            <a:ahLst/>
            <a:cxnLst/>
            <a:rect l="l" t="t" r="r" b="b"/>
            <a:pathLst>
              <a:path w="392429" h="392429">
                <a:moveTo>
                  <a:pt x="195940" y="0"/>
                </a:moveTo>
                <a:lnTo>
                  <a:pt x="240871" y="5174"/>
                </a:lnTo>
                <a:lnTo>
                  <a:pt x="282115" y="19914"/>
                </a:lnTo>
                <a:lnTo>
                  <a:pt x="318496" y="43044"/>
                </a:lnTo>
                <a:lnTo>
                  <a:pt x="348838" y="73387"/>
                </a:lnTo>
                <a:lnTo>
                  <a:pt x="371967" y="109767"/>
                </a:lnTo>
                <a:lnTo>
                  <a:pt x="386706" y="151008"/>
                </a:lnTo>
                <a:lnTo>
                  <a:pt x="391880" y="195935"/>
                </a:lnTo>
                <a:lnTo>
                  <a:pt x="386706" y="240862"/>
                </a:lnTo>
                <a:lnTo>
                  <a:pt x="371967" y="282104"/>
                </a:lnTo>
                <a:lnTo>
                  <a:pt x="348838" y="318484"/>
                </a:lnTo>
                <a:lnTo>
                  <a:pt x="318496" y="348828"/>
                </a:lnTo>
                <a:lnTo>
                  <a:pt x="282115" y="371958"/>
                </a:lnTo>
                <a:lnTo>
                  <a:pt x="240871" y="386698"/>
                </a:lnTo>
                <a:lnTo>
                  <a:pt x="195940" y="391873"/>
                </a:lnTo>
                <a:lnTo>
                  <a:pt x="151016" y="386698"/>
                </a:lnTo>
                <a:lnTo>
                  <a:pt x="109775" y="371958"/>
                </a:lnTo>
                <a:lnTo>
                  <a:pt x="73393" y="348828"/>
                </a:lnTo>
                <a:lnTo>
                  <a:pt x="43049" y="318484"/>
                </a:lnTo>
                <a:lnTo>
                  <a:pt x="19917" y="282104"/>
                </a:lnTo>
                <a:lnTo>
                  <a:pt x="5175" y="240862"/>
                </a:lnTo>
                <a:lnTo>
                  <a:pt x="0" y="195935"/>
                </a:lnTo>
                <a:lnTo>
                  <a:pt x="5175" y="151008"/>
                </a:lnTo>
                <a:lnTo>
                  <a:pt x="19917" y="109767"/>
                </a:lnTo>
                <a:lnTo>
                  <a:pt x="43049" y="73387"/>
                </a:lnTo>
                <a:lnTo>
                  <a:pt x="73393" y="43044"/>
                </a:lnTo>
                <a:lnTo>
                  <a:pt x="109775" y="19914"/>
                </a:lnTo>
                <a:lnTo>
                  <a:pt x="151016" y="5174"/>
                </a:lnTo>
                <a:lnTo>
                  <a:pt x="195940" y="0"/>
                </a:lnTo>
                <a:close/>
              </a:path>
            </a:pathLst>
          </a:custGeom>
          <a:ln w="800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21146" y="5567819"/>
            <a:ext cx="392430" cy="392430"/>
          </a:xfrm>
          <a:custGeom>
            <a:avLst/>
            <a:gdLst/>
            <a:ahLst/>
            <a:cxnLst/>
            <a:rect l="l" t="t" r="r" b="b"/>
            <a:pathLst>
              <a:path w="392429" h="392429">
                <a:moveTo>
                  <a:pt x="195948" y="0"/>
                </a:moveTo>
                <a:lnTo>
                  <a:pt x="151019" y="5175"/>
                </a:lnTo>
                <a:lnTo>
                  <a:pt x="109776" y="19916"/>
                </a:lnTo>
                <a:lnTo>
                  <a:pt x="73393" y="43048"/>
                </a:lnTo>
                <a:lnTo>
                  <a:pt x="43048" y="73393"/>
                </a:lnTo>
                <a:lnTo>
                  <a:pt x="19916" y="109776"/>
                </a:lnTo>
                <a:lnTo>
                  <a:pt x="5175" y="151019"/>
                </a:lnTo>
                <a:lnTo>
                  <a:pt x="0" y="195948"/>
                </a:lnTo>
                <a:lnTo>
                  <a:pt x="5175" y="240875"/>
                </a:lnTo>
                <a:lnTo>
                  <a:pt x="19916" y="282117"/>
                </a:lnTo>
                <a:lnTo>
                  <a:pt x="43048" y="318497"/>
                </a:lnTo>
                <a:lnTo>
                  <a:pt x="73393" y="348840"/>
                </a:lnTo>
                <a:lnTo>
                  <a:pt x="109776" y="371969"/>
                </a:lnTo>
                <a:lnTo>
                  <a:pt x="151019" y="386709"/>
                </a:lnTo>
                <a:lnTo>
                  <a:pt x="195948" y="391883"/>
                </a:lnTo>
                <a:lnTo>
                  <a:pt x="240875" y="386709"/>
                </a:lnTo>
                <a:lnTo>
                  <a:pt x="282117" y="371969"/>
                </a:lnTo>
                <a:lnTo>
                  <a:pt x="318497" y="348840"/>
                </a:lnTo>
                <a:lnTo>
                  <a:pt x="348840" y="318497"/>
                </a:lnTo>
                <a:lnTo>
                  <a:pt x="371969" y="282117"/>
                </a:lnTo>
                <a:lnTo>
                  <a:pt x="386709" y="240875"/>
                </a:lnTo>
                <a:lnTo>
                  <a:pt x="391883" y="195948"/>
                </a:lnTo>
                <a:lnTo>
                  <a:pt x="386709" y="151019"/>
                </a:lnTo>
                <a:lnTo>
                  <a:pt x="371969" y="109776"/>
                </a:lnTo>
                <a:lnTo>
                  <a:pt x="348840" y="73393"/>
                </a:lnTo>
                <a:lnTo>
                  <a:pt x="318497" y="43048"/>
                </a:lnTo>
                <a:lnTo>
                  <a:pt x="282117" y="19916"/>
                </a:lnTo>
                <a:lnTo>
                  <a:pt x="240875" y="5175"/>
                </a:lnTo>
                <a:lnTo>
                  <a:pt x="195948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769424" y="5601449"/>
            <a:ext cx="19275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20725" algn="l"/>
                <a:tab pos="1290955" algn="l"/>
              </a:tabLst>
            </a:pPr>
            <a:r>
              <a:rPr sz="2700" b="1" spc="-300" baseline="1543" dirty="0">
                <a:solidFill>
                  <a:srgbClr val="FFFFFF"/>
                </a:solidFill>
                <a:latin typeface="Verdana"/>
                <a:cs typeface="Verdana"/>
              </a:rPr>
              <a:t>12%	10%</a:t>
            </a:r>
            <a:r>
              <a:rPr lang="ru-RU" sz="2700" b="1" spc="-300" baseline="154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2700" b="1" spc="-300" baseline="1543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b="1" spc="-300" dirty="0">
                <a:solidFill>
                  <a:srgbClr val="FFFFFF"/>
                </a:solidFill>
                <a:latin typeface="Verdana"/>
                <a:cs typeface="Verdana"/>
              </a:rPr>
              <a:t>3%</a:t>
            </a:r>
            <a:endParaRPr spc="-300" dirty="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923442" y="5537911"/>
            <a:ext cx="10847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>
                <a:solidFill>
                  <a:srgbClr val="1F1456"/>
                </a:solidFill>
                <a:latin typeface="Verdana"/>
                <a:cs typeface="Verdana"/>
              </a:rPr>
              <a:t>ПРОЧИЕ ОС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656594" y="6199225"/>
            <a:ext cx="837565" cy="155575"/>
          </a:xfrm>
          <a:custGeom>
            <a:avLst/>
            <a:gdLst/>
            <a:ahLst/>
            <a:cxnLst/>
            <a:rect l="l" t="t" r="r" b="b"/>
            <a:pathLst>
              <a:path w="837564" h="155575">
                <a:moveTo>
                  <a:pt x="137820" y="51320"/>
                </a:moveTo>
                <a:lnTo>
                  <a:pt x="80857" y="55221"/>
                </a:lnTo>
                <a:lnTo>
                  <a:pt x="40982" y="66255"/>
                </a:lnTo>
                <a:lnTo>
                  <a:pt x="10261" y="92213"/>
                </a:lnTo>
                <a:lnTo>
                  <a:pt x="0" y="132182"/>
                </a:lnTo>
                <a:lnTo>
                  <a:pt x="0" y="139256"/>
                </a:lnTo>
                <a:lnTo>
                  <a:pt x="901" y="146895"/>
                </a:lnTo>
                <a:lnTo>
                  <a:pt x="2705" y="155092"/>
                </a:lnTo>
                <a:lnTo>
                  <a:pt x="18468" y="130277"/>
                </a:lnTo>
                <a:lnTo>
                  <a:pt x="45958" y="112446"/>
                </a:lnTo>
                <a:lnTo>
                  <a:pt x="85186" y="101619"/>
                </a:lnTo>
                <a:lnTo>
                  <a:pt x="136169" y="97820"/>
                </a:lnTo>
                <a:lnTo>
                  <a:pt x="349378" y="97820"/>
                </a:lnTo>
                <a:lnTo>
                  <a:pt x="361789" y="95910"/>
                </a:lnTo>
                <a:lnTo>
                  <a:pt x="404685" y="74964"/>
                </a:lnTo>
                <a:lnTo>
                  <a:pt x="416111" y="53340"/>
                </a:lnTo>
                <a:lnTo>
                  <a:pt x="282371" y="53340"/>
                </a:lnTo>
                <a:lnTo>
                  <a:pt x="261069" y="53095"/>
                </a:lnTo>
                <a:lnTo>
                  <a:pt x="230536" y="52363"/>
                </a:lnTo>
                <a:lnTo>
                  <a:pt x="137820" y="51320"/>
                </a:lnTo>
                <a:close/>
              </a:path>
              <a:path w="837564" h="155575">
                <a:moveTo>
                  <a:pt x="829689" y="97820"/>
                </a:moveTo>
                <a:lnTo>
                  <a:pt x="701852" y="97820"/>
                </a:lnTo>
                <a:lnTo>
                  <a:pt x="752656" y="101619"/>
                </a:lnTo>
                <a:lnTo>
                  <a:pt x="791778" y="112446"/>
                </a:lnTo>
                <a:lnTo>
                  <a:pt x="819188" y="130277"/>
                </a:lnTo>
                <a:lnTo>
                  <a:pt x="834859" y="155092"/>
                </a:lnTo>
                <a:lnTo>
                  <a:pt x="836663" y="146895"/>
                </a:lnTo>
                <a:lnTo>
                  <a:pt x="837564" y="139256"/>
                </a:lnTo>
                <a:lnTo>
                  <a:pt x="837564" y="132182"/>
                </a:lnTo>
                <a:lnTo>
                  <a:pt x="835001" y="110441"/>
                </a:lnTo>
                <a:lnTo>
                  <a:pt x="829689" y="97820"/>
                </a:lnTo>
                <a:close/>
              </a:path>
              <a:path w="837564" h="155575">
                <a:moveTo>
                  <a:pt x="349378" y="97820"/>
                </a:moveTo>
                <a:lnTo>
                  <a:pt x="136169" y="97820"/>
                </a:lnTo>
                <a:lnTo>
                  <a:pt x="153770" y="97906"/>
                </a:lnTo>
                <a:lnTo>
                  <a:pt x="211226" y="98781"/>
                </a:lnTo>
                <a:lnTo>
                  <a:pt x="255406" y="100195"/>
                </a:lnTo>
                <a:lnTo>
                  <a:pt x="284966" y="100977"/>
                </a:lnTo>
                <a:lnTo>
                  <a:pt x="295579" y="101074"/>
                </a:lnTo>
                <a:lnTo>
                  <a:pt x="321028" y="100504"/>
                </a:lnTo>
                <a:lnTo>
                  <a:pt x="343131" y="98781"/>
                </a:lnTo>
                <a:lnTo>
                  <a:pt x="349378" y="97820"/>
                </a:lnTo>
                <a:close/>
              </a:path>
              <a:path w="837564" h="155575">
                <a:moveTo>
                  <a:pt x="482420" y="48628"/>
                </a:moveTo>
                <a:lnTo>
                  <a:pt x="417639" y="48628"/>
                </a:lnTo>
                <a:lnTo>
                  <a:pt x="422277" y="62964"/>
                </a:lnTo>
                <a:lnTo>
                  <a:pt x="458012" y="91865"/>
                </a:lnTo>
                <a:lnTo>
                  <a:pt x="513605" y="100504"/>
                </a:lnTo>
                <a:lnTo>
                  <a:pt x="538937" y="101074"/>
                </a:lnTo>
                <a:lnTo>
                  <a:pt x="549609" y="100981"/>
                </a:lnTo>
                <a:lnTo>
                  <a:pt x="579683" y="100207"/>
                </a:lnTo>
                <a:lnTo>
                  <a:pt x="624452" y="98791"/>
                </a:lnTo>
                <a:lnTo>
                  <a:pt x="683715" y="97908"/>
                </a:lnTo>
                <a:lnTo>
                  <a:pt x="829689" y="97820"/>
                </a:lnTo>
                <a:lnTo>
                  <a:pt x="827327" y="92208"/>
                </a:lnTo>
                <a:lnTo>
                  <a:pt x="814563" y="77482"/>
                </a:lnTo>
                <a:lnTo>
                  <a:pt x="796734" y="66255"/>
                </a:lnTo>
                <a:lnTo>
                  <a:pt x="778957" y="59853"/>
                </a:lnTo>
                <a:lnTo>
                  <a:pt x="756940" y="55216"/>
                </a:lnTo>
                <a:lnTo>
                  <a:pt x="739640" y="53340"/>
                </a:lnTo>
                <a:lnTo>
                  <a:pt x="552589" y="53340"/>
                </a:lnTo>
                <a:lnTo>
                  <a:pt x="526389" y="52858"/>
                </a:lnTo>
                <a:lnTo>
                  <a:pt x="503634" y="51419"/>
                </a:lnTo>
                <a:lnTo>
                  <a:pt x="484341" y="49032"/>
                </a:lnTo>
                <a:lnTo>
                  <a:pt x="482420" y="48628"/>
                </a:lnTo>
                <a:close/>
              </a:path>
              <a:path w="837564" h="155575">
                <a:moveTo>
                  <a:pt x="417639" y="0"/>
                </a:moveTo>
                <a:lnTo>
                  <a:pt x="386262" y="38301"/>
                </a:lnTo>
                <a:lnTo>
                  <a:pt x="331462" y="51419"/>
                </a:lnTo>
                <a:lnTo>
                  <a:pt x="282371" y="53340"/>
                </a:lnTo>
                <a:lnTo>
                  <a:pt x="416111" y="53340"/>
                </a:lnTo>
                <a:lnTo>
                  <a:pt x="417639" y="48628"/>
                </a:lnTo>
                <a:lnTo>
                  <a:pt x="482420" y="48628"/>
                </a:lnTo>
                <a:lnTo>
                  <a:pt x="468528" y="45707"/>
                </a:lnTo>
                <a:lnTo>
                  <a:pt x="448880" y="38301"/>
                </a:lnTo>
                <a:lnTo>
                  <a:pt x="433849" y="28206"/>
                </a:lnTo>
                <a:lnTo>
                  <a:pt x="423435" y="15435"/>
                </a:lnTo>
                <a:lnTo>
                  <a:pt x="417639" y="0"/>
                </a:lnTo>
                <a:close/>
              </a:path>
              <a:path w="837564" h="155575">
                <a:moveTo>
                  <a:pt x="700049" y="51320"/>
                </a:moveTo>
                <a:lnTo>
                  <a:pt x="604210" y="52364"/>
                </a:lnTo>
                <a:lnTo>
                  <a:pt x="573878" y="53095"/>
                </a:lnTo>
                <a:lnTo>
                  <a:pt x="552589" y="53340"/>
                </a:lnTo>
                <a:lnTo>
                  <a:pt x="739640" y="53340"/>
                </a:lnTo>
                <a:lnTo>
                  <a:pt x="730597" y="52363"/>
                </a:lnTo>
                <a:lnTo>
                  <a:pt x="700049" y="51320"/>
                </a:lnTo>
                <a:close/>
              </a:path>
            </a:pathLst>
          </a:custGeom>
          <a:solidFill>
            <a:srgbClr val="CDCC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657555" y="5235714"/>
            <a:ext cx="155575" cy="993140"/>
          </a:xfrm>
          <a:custGeom>
            <a:avLst/>
            <a:gdLst/>
            <a:ahLst/>
            <a:cxnLst/>
            <a:rect l="l" t="t" r="r" b="b"/>
            <a:pathLst>
              <a:path w="155575" h="993139">
                <a:moveTo>
                  <a:pt x="139255" y="0"/>
                </a:moveTo>
                <a:lnTo>
                  <a:pt x="132194" y="0"/>
                </a:lnTo>
                <a:lnTo>
                  <a:pt x="110445" y="2563"/>
                </a:lnTo>
                <a:lnTo>
                  <a:pt x="77487" y="23006"/>
                </a:lnTo>
                <a:lnTo>
                  <a:pt x="59859" y="58612"/>
                </a:lnTo>
                <a:lnTo>
                  <a:pt x="52370" y="106915"/>
                </a:lnTo>
                <a:lnTo>
                  <a:pt x="51377" y="170335"/>
                </a:lnTo>
                <a:lnTo>
                  <a:pt x="51581" y="234118"/>
                </a:lnTo>
                <a:lnTo>
                  <a:pt x="51899" y="296869"/>
                </a:lnTo>
                <a:lnTo>
                  <a:pt x="52336" y="335940"/>
                </a:lnTo>
                <a:lnTo>
                  <a:pt x="52784" y="352906"/>
                </a:lnTo>
                <a:lnTo>
                  <a:pt x="53101" y="367344"/>
                </a:lnTo>
                <a:lnTo>
                  <a:pt x="53271" y="378039"/>
                </a:lnTo>
                <a:lnTo>
                  <a:pt x="53297" y="391613"/>
                </a:lnTo>
                <a:lnTo>
                  <a:pt x="52870" y="414833"/>
                </a:lnTo>
                <a:lnTo>
                  <a:pt x="49039" y="456880"/>
                </a:lnTo>
                <a:lnTo>
                  <a:pt x="28206" y="507372"/>
                </a:lnTo>
                <a:lnTo>
                  <a:pt x="0" y="523582"/>
                </a:lnTo>
                <a:lnTo>
                  <a:pt x="15435" y="529409"/>
                </a:lnTo>
                <a:lnTo>
                  <a:pt x="45707" y="574624"/>
                </a:lnTo>
                <a:lnTo>
                  <a:pt x="52870" y="632561"/>
                </a:lnTo>
                <a:lnTo>
                  <a:pt x="53305" y="656255"/>
                </a:lnTo>
                <a:lnTo>
                  <a:pt x="53267" y="669642"/>
                </a:lnTo>
                <a:lnTo>
                  <a:pt x="53101" y="680148"/>
                </a:lnTo>
                <a:lnTo>
                  <a:pt x="52784" y="694633"/>
                </a:lnTo>
                <a:lnTo>
                  <a:pt x="52336" y="711695"/>
                </a:lnTo>
                <a:lnTo>
                  <a:pt x="51899" y="742104"/>
                </a:lnTo>
                <a:lnTo>
                  <a:pt x="51573" y="787369"/>
                </a:lnTo>
                <a:lnTo>
                  <a:pt x="51377" y="830551"/>
                </a:lnTo>
                <a:lnTo>
                  <a:pt x="51389" y="856360"/>
                </a:lnTo>
                <a:lnTo>
                  <a:pt x="55229" y="911672"/>
                </a:lnTo>
                <a:lnTo>
                  <a:pt x="66268" y="951547"/>
                </a:lnTo>
                <a:lnTo>
                  <a:pt x="92221" y="982268"/>
                </a:lnTo>
                <a:lnTo>
                  <a:pt x="132194" y="992530"/>
                </a:lnTo>
                <a:lnTo>
                  <a:pt x="139255" y="992530"/>
                </a:lnTo>
                <a:lnTo>
                  <a:pt x="146900" y="991628"/>
                </a:lnTo>
                <a:lnTo>
                  <a:pt x="155092" y="989825"/>
                </a:lnTo>
                <a:lnTo>
                  <a:pt x="130278" y="974061"/>
                </a:lnTo>
                <a:lnTo>
                  <a:pt x="112448" y="946572"/>
                </a:lnTo>
                <a:lnTo>
                  <a:pt x="101625" y="907343"/>
                </a:lnTo>
                <a:lnTo>
                  <a:pt x="97828" y="856360"/>
                </a:lnTo>
                <a:lnTo>
                  <a:pt x="97914" y="830551"/>
                </a:lnTo>
                <a:lnTo>
                  <a:pt x="98242" y="785641"/>
                </a:lnTo>
                <a:lnTo>
                  <a:pt x="98783" y="738010"/>
                </a:lnTo>
                <a:lnTo>
                  <a:pt x="99504" y="704786"/>
                </a:lnTo>
                <a:lnTo>
                  <a:pt x="100200" y="685815"/>
                </a:lnTo>
                <a:lnTo>
                  <a:pt x="100722" y="668225"/>
                </a:lnTo>
                <a:lnTo>
                  <a:pt x="100983" y="656255"/>
                </a:lnTo>
                <a:lnTo>
                  <a:pt x="101079" y="645642"/>
                </a:lnTo>
                <a:lnTo>
                  <a:pt x="100508" y="620194"/>
                </a:lnTo>
                <a:lnTo>
                  <a:pt x="95914" y="579432"/>
                </a:lnTo>
                <a:lnTo>
                  <a:pt x="74964" y="536536"/>
                </a:lnTo>
                <a:lnTo>
                  <a:pt x="48628" y="523582"/>
                </a:lnTo>
                <a:lnTo>
                  <a:pt x="62964" y="518944"/>
                </a:lnTo>
                <a:lnTo>
                  <a:pt x="91871" y="483196"/>
                </a:lnTo>
                <a:lnTo>
                  <a:pt x="100508" y="427616"/>
                </a:lnTo>
                <a:lnTo>
                  <a:pt x="101079" y="402285"/>
                </a:lnTo>
                <a:lnTo>
                  <a:pt x="100986" y="391613"/>
                </a:lnTo>
                <a:lnTo>
                  <a:pt x="100701" y="378039"/>
                </a:lnTo>
                <a:lnTo>
                  <a:pt x="100211" y="361539"/>
                </a:lnTo>
                <a:lnTo>
                  <a:pt x="99504" y="342087"/>
                </a:lnTo>
                <a:lnTo>
                  <a:pt x="98797" y="300575"/>
                </a:lnTo>
                <a:lnTo>
                  <a:pt x="98243" y="232560"/>
                </a:lnTo>
                <a:lnTo>
                  <a:pt x="97914" y="170335"/>
                </a:lnTo>
                <a:lnTo>
                  <a:pt x="97828" y="135712"/>
                </a:lnTo>
                <a:lnTo>
                  <a:pt x="101625" y="84910"/>
                </a:lnTo>
                <a:lnTo>
                  <a:pt x="112448" y="45791"/>
                </a:lnTo>
                <a:lnTo>
                  <a:pt x="130278" y="18381"/>
                </a:lnTo>
                <a:lnTo>
                  <a:pt x="155092" y="2705"/>
                </a:lnTo>
                <a:lnTo>
                  <a:pt x="146900" y="901"/>
                </a:lnTo>
                <a:lnTo>
                  <a:pt x="139255" y="0"/>
                </a:lnTo>
                <a:close/>
              </a:path>
            </a:pathLst>
          </a:custGeom>
          <a:solidFill>
            <a:srgbClr val="CDCC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768110" y="4255642"/>
            <a:ext cx="1645390" cy="8585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4445" algn="ctr">
              <a:lnSpc>
                <a:spcPts val="3990"/>
              </a:lnSpc>
              <a:spcBef>
                <a:spcPts val="95"/>
              </a:spcBef>
            </a:pPr>
            <a:r>
              <a:rPr sz="3600" b="1" spc="-150" dirty="0">
                <a:solidFill>
                  <a:srgbClr val="FFFFFF"/>
                </a:solidFill>
                <a:latin typeface="Verdana"/>
                <a:cs typeface="Verdana"/>
              </a:rPr>
              <a:t>75%</a:t>
            </a:r>
            <a:endParaRPr sz="3600" spc="-150" dirty="0">
              <a:latin typeface="Verdana"/>
              <a:cs typeface="Verdana"/>
            </a:endParaRPr>
          </a:p>
          <a:p>
            <a:pPr algn="ctr">
              <a:lnSpc>
                <a:spcPts val="2550"/>
              </a:lnSpc>
            </a:pPr>
            <a:r>
              <a:rPr sz="2400" b="1" spc="-150" dirty="0">
                <a:solidFill>
                  <a:srgbClr val="FFFFFF"/>
                </a:solidFill>
                <a:latin typeface="Verdana"/>
                <a:cs typeface="Verdana"/>
              </a:rPr>
              <a:t>ANDROID</a:t>
            </a:r>
            <a:endParaRPr sz="2400" spc="-150" dirty="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98678" y="6409452"/>
            <a:ext cx="1410022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1075" algn="l"/>
              </a:tabLst>
            </a:pPr>
            <a:r>
              <a:rPr sz="1200" b="1" dirty="0">
                <a:solidFill>
                  <a:srgbClr val="1F1456"/>
                </a:solidFill>
                <a:latin typeface="Verdana"/>
                <a:cs typeface="Verdana"/>
              </a:rPr>
              <a:t>WINDOWS	IOS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510301" y="6199225"/>
            <a:ext cx="591185" cy="155575"/>
          </a:xfrm>
          <a:custGeom>
            <a:avLst/>
            <a:gdLst/>
            <a:ahLst/>
            <a:cxnLst/>
            <a:rect l="l" t="t" r="r" b="b"/>
            <a:pathLst>
              <a:path w="591185" h="155575">
                <a:moveTo>
                  <a:pt x="109016" y="51320"/>
                </a:moveTo>
                <a:lnTo>
                  <a:pt x="66451" y="55216"/>
                </a:lnTo>
                <a:lnTo>
                  <a:pt x="23076" y="77482"/>
                </a:lnTo>
                <a:lnTo>
                  <a:pt x="2569" y="110441"/>
                </a:lnTo>
                <a:lnTo>
                  <a:pt x="0" y="132182"/>
                </a:lnTo>
                <a:lnTo>
                  <a:pt x="0" y="139256"/>
                </a:lnTo>
                <a:lnTo>
                  <a:pt x="901" y="146895"/>
                </a:lnTo>
                <a:lnTo>
                  <a:pt x="2705" y="155092"/>
                </a:lnTo>
                <a:lnTo>
                  <a:pt x="13970" y="130273"/>
                </a:lnTo>
                <a:lnTo>
                  <a:pt x="31561" y="112435"/>
                </a:lnTo>
                <a:lnTo>
                  <a:pt x="60889" y="101607"/>
                </a:lnTo>
                <a:lnTo>
                  <a:pt x="107365" y="97820"/>
                </a:lnTo>
                <a:lnTo>
                  <a:pt x="235651" y="97820"/>
                </a:lnTo>
                <a:lnTo>
                  <a:pt x="243045" y="95935"/>
                </a:lnTo>
                <a:lnTo>
                  <a:pt x="282557" y="74987"/>
                </a:lnTo>
                <a:lnTo>
                  <a:pt x="293967" y="53340"/>
                </a:lnTo>
                <a:lnTo>
                  <a:pt x="181825" y="53340"/>
                </a:lnTo>
                <a:lnTo>
                  <a:pt x="175824" y="53277"/>
                </a:lnTo>
                <a:lnTo>
                  <a:pt x="164264" y="52777"/>
                </a:lnTo>
                <a:lnTo>
                  <a:pt x="117315" y="51372"/>
                </a:lnTo>
                <a:lnTo>
                  <a:pt x="109016" y="51320"/>
                </a:lnTo>
                <a:close/>
              </a:path>
              <a:path w="591185" h="155575">
                <a:moveTo>
                  <a:pt x="583084" y="97820"/>
                </a:moveTo>
                <a:lnTo>
                  <a:pt x="483628" y="97820"/>
                </a:lnTo>
                <a:lnTo>
                  <a:pt x="530103" y="101607"/>
                </a:lnTo>
                <a:lnTo>
                  <a:pt x="559427" y="112435"/>
                </a:lnTo>
                <a:lnTo>
                  <a:pt x="577013" y="130273"/>
                </a:lnTo>
                <a:lnTo>
                  <a:pt x="588276" y="155092"/>
                </a:lnTo>
                <a:lnTo>
                  <a:pt x="590080" y="146895"/>
                </a:lnTo>
                <a:lnTo>
                  <a:pt x="590981" y="139256"/>
                </a:lnTo>
                <a:lnTo>
                  <a:pt x="590981" y="132182"/>
                </a:lnTo>
                <a:lnTo>
                  <a:pt x="588412" y="110441"/>
                </a:lnTo>
                <a:lnTo>
                  <a:pt x="583084" y="97820"/>
                </a:lnTo>
                <a:close/>
              </a:path>
              <a:path w="591185" h="155575">
                <a:moveTo>
                  <a:pt x="235651" y="97820"/>
                </a:moveTo>
                <a:lnTo>
                  <a:pt x="107365" y="97820"/>
                </a:lnTo>
                <a:lnTo>
                  <a:pt x="117123" y="97908"/>
                </a:lnTo>
                <a:lnTo>
                  <a:pt x="127352" y="98242"/>
                </a:lnTo>
                <a:lnTo>
                  <a:pt x="187800" y="100976"/>
                </a:lnTo>
                <a:lnTo>
                  <a:pt x="195046" y="101074"/>
                </a:lnTo>
                <a:lnTo>
                  <a:pt x="217124" y="100512"/>
                </a:lnTo>
                <a:lnTo>
                  <a:pt x="231778" y="98808"/>
                </a:lnTo>
                <a:lnTo>
                  <a:pt x="235651" y="97820"/>
                </a:lnTo>
                <a:close/>
              </a:path>
              <a:path w="591185" h="155575">
                <a:moveTo>
                  <a:pt x="357366" y="48628"/>
                </a:moveTo>
                <a:lnTo>
                  <a:pt x="295490" y="48628"/>
                </a:lnTo>
                <a:lnTo>
                  <a:pt x="300133" y="62973"/>
                </a:lnTo>
                <a:lnTo>
                  <a:pt x="336029" y="91865"/>
                </a:lnTo>
                <a:lnTo>
                  <a:pt x="373869" y="100512"/>
                </a:lnTo>
                <a:lnTo>
                  <a:pt x="395947" y="101074"/>
                </a:lnTo>
                <a:lnTo>
                  <a:pt x="403187" y="100976"/>
                </a:lnTo>
                <a:lnTo>
                  <a:pt x="463635" y="98242"/>
                </a:lnTo>
                <a:lnTo>
                  <a:pt x="473865" y="97908"/>
                </a:lnTo>
                <a:lnTo>
                  <a:pt x="583084" y="97820"/>
                </a:lnTo>
                <a:lnTo>
                  <a:pt x="580715" y="92208"/>
                </a:lnTo>
                <a:lnTo>
                  <a:pt x="567905" y="77482"/>
                </a:lnTo>
                <a:lnTo>
                  <a:pt x="549998" y="66255"/>
                </a:lnTo>
                <a:lnTo>
                  <a:pt x="536707" y="59864"/>
                </a:lnTo>
                <a:lnTo>
                  <a:pt x="524535" y="55216"/>
                </a:lnTo>
                <a:lnTo>
                  <a:pt x="513751" y="53340"/>
                </a:lnTo>
                <a:lnTo>
                  <a:pt x="409155" y="53340"/>
                </a:lnTo>
                <a:lnTo>
                  <a:pt x="386237" y="52867"/>
                </a:lnTo>
                <a:lnTo>
                  <a:pt x="370852" y="51442"/>
                </a:lnTo>
                <a:lnTo>
                  <a:pt x="358963" y="49059"/>
                </a:lnTo>
                <a:lnTo>
                  <a:pt x="357366" y="48628"/>
                </a:lnTo>
                <a:close/>
              </a:path>
              <a:path w="591185" h="155575">
                <a:moveTo>
                  <a:pt x="295490" y="0"/>
                </a:moveTo>
                <a:lnTo>
                  <a:pt x="264131" y="38328"/>
                </a:lnTo>
                <a:lnTo>
                  <a:pt x="220138" y="51442"/>
                </a:lnTo>
                <a:lnTo>
                  <a:pt x="181825" y="53340"/>
                </a:lnTo>
                <a:lnTo>
                  <a:pt x="293967" y="53340"/>
                </a:lnTo>
                <a:lnTo>
                  <a:pt x="295490" y="48628"/>
                </a:lnTo>
                <a:lnTo>
                  <a:pt x="357366" y="48628"/>
                </a:lnTo>
                <a:lnTo>
                  <a:pt x="346532" y="45707"/>
                </a:lnTo>
                <a:lnTo>
                  <a:pt x="326851" y="38328"/>
                </a:lnTo>
                <a:lnTo>
                  <a:pt x="311772" y="28230"/>
                </a:lnTo>
                <a:lnTo>
                  <a:pt x="301312" y="15444"/>
                </a:lnTo>
                <a:lnTo>
                  <a:pt x="295490" y="0"/>
                </a:lnTo>
                <a:close/>
              </a:path>
              <a:path w="591185" h="155575">
                <a:moveTo>
                  <a:pt x="481964" y="51320"/>
                </a:moveTo>
                <a:lnTo>
                  <a:pt x="473671" y="51372"/>
                </a:lnTo>
                <a:lnTo>
                  <a:pt x="426722" y="52777"/>
                </a:lnTo>
                <a:lnTo>
                  <a:pt x="415159" y="53277"/>
                </a:lnTo>
                <a:lnTo>
                  <a:pt x="409155" y="53340"/>
                </a:lnTo>
                <a:lnTo>
                  <a:pt x="513751" y="53340"/>
                </a:lnTo>
                <a:lnTo>
                  <a:pt x="508086" y="52354"/>
                </a:lnTo>
                <a:lnTo>
                  <a:pt x="481964" y="51320"/>
                </a:lnTo>
                <a:close/>
              </a:path>
            </a:pathLst>
          </a:custGeom>
          <a:solidFill>
            <a:srgbClr val="CDCC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892274" y="3130816"/>
            <a:ext cx="228770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50" dirty="0">
                <a:latin typeface="Verdana"/>
                <a:cs typeface="Verdana"/>
              </a:rPr>
              <a:t>УСТРОЙСТВА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961324" y="3712362"/>
            <a:ext cx="2174240" cy="2174240"/>
          </a:xfrm>
          <a:custGeom>
            <a:avLst/>
            <a:gdLst/>
            <a:ahLst/>
            <a:cxnLst/>
            <a:rect l="l" t="t" r="r" b="b"/>
            <a:pathLst>
              <a:path w="2174240" h="2174240">
                <a:moveTo>
                  <a:pt x="1086853" y="0"/>
                </a:moveTo>
                <a:lnTo>
                  <a:pt x="1038441" y="1058"/>
                </a:lnTo>
                <a:lnTo>
                  <a:pt x="990571" y="4206"/>
                </a:lnTo>
                <a:lnTo>
                  <a:pt x="943288" y="9398"/>
                </a:lnTo>
                <a:lnTo>
                  <a:pt x="896636" y="16589"/>
                </a:lnTo>
                <a:lnTo>
                  <a:pt x="850658" y="25737"/>
                </a:lnTo>
                <a:lnTo>
                  <a:pt x="805399" y="36797"/>
                </a:lnTo>
                <a:lnTo>
                  <a:pt x="760903" y="49724"/>
                </a:lnTo>
                <a:lnTo>
                  <a:pt x="717214" y="64475"/>
                </a:lnTo>
                <a:lnTo>
                  <a:pt x="674377" y="81004"/>
                </a:lnTo>
                <a:lnTo>
                  <a:pt x="632435" y="99269"/>
                </a:lnTo>
                <a:lnTo>
                  <a:pt x="591433" y="119225"/>
                </a:lnTo>
                <a:lnTo>
                  <a:pt x="551416" y="140827"/>
                </a:lnTo>
                <a:lnTo>
                  <a:pt x="512426" y="164032"/>
                </a:lnTo>
                <a:lnTo>
                  <a:pt x="474509" y="188795"/>
                </a:lnTo>
                <a:lnTo>
                  <a:pt x="437708" y="215073"/>
                </a:lnTo>
                <a:lnTo>
                  <a:pt x="402068" y="242820"/>
                </a:lnTo>
                <a:lnTo>
                  <a:pt x="367633" y="271993"/>
                </a:lnTo>
                <a:lnTo>
                  <a:pt x="334447" y="302548"/>
                </a:lnTo>
                <a:lnTo>
                  <a:pt x="302554" y="334440"/>
                </a:lnTo>
                <a:lnTo>
                  <a:pt x="271999" y="367626"/>
                </a:lnTo>
                <a:lnTo>
                  <a:pt x="242825" y="402060"/>
                </a:lnTo>
                <a:lnTo>
                  <a:pt x="215077" y="437700"/>
                </a:lnTo>
                <a:lnTo>
                  <a:pt x="188799" y="474500"/>
                </a:lnTo>
                <a:lnTo>
                  <a:pt x="164036" y="512417"/>
                </a:lnTo>
                <a:lnTo>
                  <a:pt x="140830" y="551406"/>
                </a:lnTo>
                <a:lnTo>
                  <a:pt x="119228" y="591423"/>
                </a:lnTo>
                <a:lnTo>
                  <a:pt x="99271" y="632425"/>
                </a:lnTo>
                <a:lnTo>
                  <a:pt x="81006" y="674366"/>
                </a:lnTo>
                <a:lnTo>
                  <a:pt x="64476" y="717203"/>
                </a:lnTo>
                <a:lnTo>
                  <a:pt x="49725" y="760891"/>
                </a:lnTo>
                <a:lnTo>
                  <a:pt x="36798" y="805387"/>
                </a:lnTo>
                <a:lnTo>
                  <a:pt x="25738" y="850646"/>
                </a:lnTo>
                <a:lnTo>
                  <a:pt x="16590" y="896623"/>
                </a:lnTo>
                <a:lnTo>
                  <a:pt x="9398" y="943276"/>
                </a:lnTo>
                <a:lnTo>
                  <a:pt x="4206" y="990559"/>
                </a:lnTo>
                <a:lnTo>
                  <a:pt x="1058" y="1038428"/>
                </a:lnTo>
                <a:lnTo>
                  <a:pt x="0" y="1086840"/>
                </a:lnTo>
                <a:lnTo>
                  <a:pt x="1058" y="1135253"/>
                </a:lnTo>
                <a:lnTo>
                  <a:pt x="4206" y="1183123"/>
                </a:lnTo>
                <a:lnTo>
                  <a:pt x="9398" y="1230407"/>
                </a:lnTo>
                <a:lnTo>
                  <a:pt x="16590" y="1277061"/>
                </a:lnTo>
                <a:lnTo>
                  <a:pt x="25738" y="1323039"/>
                </a:lnTo>
                <a:lnTo>
                  <a:pt x="36798" y="1368299"/>
                </a:lnTo>
                <a:lnTo>
                  <a:pt x="49725" y="1412795"/>
                </a:lnTo>
                <a:lnTo>
                  <a:pt x="64476" y="1456484"/>
                </a:lnTo>
                <a:lnTo>
                  <a:pt x="81006" y="1499321"/>
                </a:lnTo>
                <a:lnTo>
                  <a:pt x="99271" y="1541263"/>
                </a:lnTo>
                <a:lnTo>
                  <a:pt x="119228" y="1582265"/>
                </a:lnTo>
                <a:lnTo>
                  <a:pt x="140830" y="1622283"/>
                </a:lnTo>
                <a:lnTo>
                  <a:pt x="164036" y="1661273"/>
                </a:lnTo>
                <a:lnTo>
                  <a:pt x="188799" y="1699190"/>
                </a:lnTo>
                <a:lnTo>
                  <a:pt x="215077" y="1735990"/>
                </a:lnTo>
                <a:lnTo>
                  <a:pt x="242825" y="1771630"/>
                </a:lnTo>
                <a:lnTo>
                  <a:pt x="271999" y="1806065"/>
                </a:lnTo>
                <a:lnTo>
                  <a:pt x="302554" y="1839251"/>
                </a:lnTo>
                <a:lnTo>
                  <a:pt x="334447" y="1871143"/>
                </a:lnTo>
                <a:lnTo>
                  <a:pt x="367633" y="1901698"/>
                </a:lnTo>
                <a:lnTo>
                  <a:pt x="402068" y="1930872"/>
                </a:lnTo>
                <a:lnTo>
                  <a:pt x="437708" y="1958619"/>
                </a:lnTo>
                <a:lnTo>
                  <a:pt x="474509" y="1984897"/>
                </a:lnTo>
                <a:lnTo>
                  <a:pt x="512426" y="2009660"/>
                </a:lnTo>
                <a:lnTo>
                  <a:pt x="551416" y="2032865"/>
                </a:lnTo>
                <a:lnTo>
                  <a:pt x="591433" y="2054468"/>
                </a:lnTo>
                <a:lnTo>
                  <a:pt x="632435" y="2074424"/>
                </a:lnTo>
                <a:lnTo>
                  <a:pt x="674377" y="2092688"/>
                </a:lnTo>
                <a:lnTo>
                  <a:pt x="717214" y="2109218"/>
                </a:lnTo>
                <a:lnTo>
                  <a:pt x="760903" y="2123969"/>
                </a:lnTo>
                <a:lnTo>
                  <a:pt x="805399" y="2136896"/>
                </a:lnTo>
                <a:lnTo>
                  <a:pt x="850658" y="2147956"/>
                </a:lnTo>
                <a:lnTo>
                  <a:pt x="896636" y="2157103"/>
                </a:lnTo>
                <a:lnTo>
                  <a:pt x="943288" y="2164295"/>
                </a:lnTo>
                <a:lnTo>
                  <a:pt x="990571" y="2169487"/>
                </a:lnTo>
                <a:lnTo>
                  <a:pt x="1038441" y="2172634"/>
                </a:lnTo>
                <a:lnTo>
                  <a:pt x="1086853" y="2173693"/>
                </a:lnTo>
                <a:lnTo>
                  <a:pt x="1135266" y="2172634"/>
                </a:lnTo>
                <a:lnTo>
                  <a:pt x="1183136" y="2169487"/>
                </a:lnTo>
                <a:lnTo>
                  <a:pt x="1230420" y="2164295"/>
                </a:lnTo>
                <a:lnTo>
                  <a:pt x="1277073" y="2157103"/>
                </a:lnTo>
                <a:lnTo>
                  <a:pt x="1323052" y="2147956"/>
                </a:lnTo>
                <a:lnTo>
                  <a:pt x="1368311" y="2136896"/>
                </a:lnTo>
                <a:lnTo>
                  <a:pt x="1412808" y="2123969"/>
                </a:lnTo>
                <a:lnTo>
                  <a:pt x="1456497" y="2109218"/>
                </a:lnTo>
                <a:lnTo>
                  <a:pt x="1499334" y="2092688"/>
                </a:lnTo>
                <a:lnTo>
                  <a:pt x="1541276" y="2074424"/>
                </a:lnTo>
                <a:lnTo>
                  <a:pt x="1582278" y="2054468"/>
                </a:lnTo>
                <a:lnTo>
                  <a:pt x="1622296" y="2032865"/>
                </a:lnTo>
                <a:lnTo>
                  <a:pt x="1661285" y="2009660"/>
                </a:lnTo>
                <a:lnTo>
                  <a:pt x="1699202" y="1984897"/>
                </a:lnTo>
                <a:lnTo>
                  <a:pt x="1736003" y="1958619"/>
                </a:lnTo>
                <a:lnTo>
                  <a:pt x="1771643" y="1930872"/>
                </a:lnTo>
                <a:lnTo>
                  <a:pt x="1806078" y="1901698"/>
                </a:lnTo>
                <a:lnTo>
                  <a:pt x="1839264" y="1871143"/>
                </a:lnTo>
                <a:lnTo>
                  <a:pt x="1871156" y="1839251"/>
                </a:lnTo>
                <a:lnTo>
                  <a:pt x="1901711" y="1806065"/>
                </a:lnTo>
                <a:lnTo>
                  <a:pt x="1930884" y="1771630"/>
                </a:lnTo>
                <a:lnTo>
                  <a:pt x="1958632" y="1735990"/>
                </a:lnTo>
                <a:lnTo>
                  <a:pt x="1984910" y="1699190"/>
                </a:lnTo>
                <a:lnTo>
                  <a:pt x="2009673" y="1661273"/>
                </a:lnTo>
                <a:lnTo>
                  <a:pt x="2032878" y="1622283"/>
                </a:lnTo>
                <a:lnTo>
                  <a:pt x="2054480" y="1582265"/>
                </a:lnTo>
                <a:lnTo>
                  <a:pt x="2074436" y="1541263"/>
                </a:lnTo>
                <a:lnTo>
                  <a:pt x="2092701" y="1499321"/>
                </a:lnTo>
                <a:lnTo>
                  <a:pt x="2109231" y="1456484"/>
                </a:lnTo>
                <a:lnTo>
                  <a:pt x="2123982" y="1412795"/>
                </a:lnTo>
                <a:lnTo>
                  <a:pt x="2136909" y="1368299"/>
                </a:lnTo>
                <a:lnTo>
                  <a:pt x="2147968" y="1323039"/>
                </a:lnTo>
                <a:lnTo>
                  <a:pt x="2157116" y="1277061"/>
                </a:lnTo>
                <a:lnTo>
                  <a:pt x="2164308" y="1230407"/>
                </a:lnTo>
                <a:lnTo>
                  <a:pt x="2169500" y="1183123"/>
                </a:lnTo>
                <a:lnTo>
                  <a:pt x="2172647" y="1135253"/>
                </a:lnTo>
                <a:lnTo>
                  <a:pt x="2173706" y="1086840"/>
                </a:lnTo>
                <a:lnTo>
                  <a:pt x="2172647" y="1038428"/>
                </a:lnTo>
                <a:lnTo>
                  <a:pt x="2169500" y="990559"/>
                </a:lnTo>
                <a:lnTo>
                  <a:pt x="2164308" y="943276"/>
                </a:lnTo>
                <a:lnTo>
                  <a:pt x="2157116" y="896623"/>
                </a:lnTo>
                <a:lnTo>
                  <a:pt x="2147968" y="850646"/>
                </a:lnTo>
                <a:lnTo>
                  <a:pt x="2136909" y="805387"/>
                </a:lnTo>
                <a:lnTo>
                  <a:pt x="2123982" y="760891"/>
                </a:lnTo>
                <a:lnTo>
                  <a:pt x="2109231" y="717203"/>
                </a:lnTo>
                <a:lnTo>
                  <a:pt x="2092701" y="674366"/>
                </a:lnTo>
                <a:lnTo>
                  <a:pt x="2074436" y="632425"/>
                </a:lnTo>
                <a:lnTo>
                  <a:pt x="2054480" y="591423"/>
                </a:lnTo>
                <a:lnTo>
                  <a:pt x="2032878" y="551406"/>
                </a:lnTo>
                <a:lnTo>
                  <a:pt x="2009673" y="512417"/>
                </a:lnTo>
                <a:lnTo>
                  <a:pt x="1984910" y="474500"/>
                </a:lnTo>
                <a:lnTo>
                  <a:pt x="1958632" y="437700"/>
                </a:lnTo>
                <a:lnTo>
                  <a:pt x="1930884" y="402060"/>
                </a:lnTo>
                <a:lnTo>
                  <a:pt x="1901711" y="367626"/>
                </a:lnTo>
                <a:lnTo>
                  <a:pt x="1871156" y="334440"/>
                </a:lnTo>
                <a:lnTo>
                  <a:pt x="1839264" y="302548"/>
                </a:lnTo>
                <a:lnTo>
                  <a:pt x="1806078" y="271993"/>
                </a:lnTo>
                <a:lnTo>
                  <a:pt x="1771643" y="242820"/>
                </a:lnTo>
                <a:lnTo>
                  <a:pt x="1736003" y="215073"/>
                </a:lnTo>
                <a:lnTo>
                  <a:pt x="1699202" y="188795"/>
                </a:lnTo>
                <a:lnTo>
                  <a:pt x="1661285" y="164032"/>
                </a:lnTo>
                <a:lnTo>
                  <a:pt x="1622296" y="140827"/>
                </a:lnTo>
                <a:lnTo>
                  <a:pt x="1582278" y="119225"/>
                </a:lnTo>
                <a:lnTo>
                  <a:pt x="1541276" y="99269"/>
                </a:lnTo>
                <a:lnTo>
                  <a:pt x="1499334" y="81004"/>
                </a:lnTo>
                <a:lnTo>
                  <a:pt x="1456497" y="64475"/>
                </a:lnTo>
                <a:lnTo>
                  <a:pt x="1412808" y="49724"/>
                </a:lnTo>
                <a:lnTo>
                  <a:pt x="1368311" y="36797"/>
                </a:lnTo>
                <a:lnTo>
                  <a:pt x="1323052" y="25737"/>
                </a:lnTo>
                <a:lnTo>
                  <a:pt x="1277073" y="16589"/>
                </a:lnTo>
                <a:lnTo>
                  <a:pt x="1230420" y="9398"/>
                </a:lnTo>
                <a:lnTo>
                  <a:pt x="1183136" y="4206"/>
                </a:lnTo>
                <a:lnTo>
                  <a:pt x="1135266" y="1058"/>
                </a:lnTo>
                <a:lnTo>
                  <a:pt x="1086853" y="0"/>
                </a:lnTo>
                <a:close/>
              </a:path>
            </a:pathLst>
          </a:custGeom>
          <a:solidFill>
            <a:srgbClr val="65D0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009090" y="5377882"/>
            <a:ext cx="1160780" cy="1160780"/>
          </a:xfrm>
          <a:custGeom>
            <a:avLst/>
            <a:gdLst/>
            <a:ahLst/>
            <a:cxnLst/>
            <a:rect l="l" t="t" r="r" b="b"/>
            <a:pathLst>
              <a:path w="1160779" h="1160779">
                <a:moveTo>
                  <a:pt x="580166" y="0"/>
                </a:moveTo>
                <a:lnTo>
                  <a:pt x="627759" y="1923"/>
                </a:lnTo>
                <a:lnTo>
                  <a:pt x="674292" y="7594"/>
                </a:lnTo>
                <a:lnTo>
                  <a:pt x="719615" y="16862"/>
                </a:lnTo>
                <a:lnTo>
                  <a:pt x="763579" y="29580"/>
                </a:lnTo>
                <a:lnTo>
                  <a:pt x="806035" y="45597"/>
                </a:lnTo>
                <a:lnTo>
                  <a:pt x="846833" y="64763"/>
                </a:lnTo>
                <a:lnTo>
                  <a:pt x="885825" y="86931"/>
                </a:lnTo>
                <a:lnTo>
                  <a:pt x="922861" y="111950"/>
                </a:lnTo>
                <a:lnTo>
                  <a:pt x="957791" y="139671"/>
                </a:lnTo>
                <a:lnTo>
                  <a:pt x="990468" y="169944"/>
                </a:lnTo>
                <a:lnTo>
                  <a:pt x="1020740" y="202621"/>
                </a:lnTo>
                <a:lnTo>
                  <a:pt x="1048459" y="237552"/>
                </a:lnTo>
                <a:lnTo>
                  <a:pt x="1073477" y="274588"/>
                </a:lnTo>
                <a:lnTo>
                  <a:pt x="1095643" y="313579"/>
                </a:lnTo>
                <a:lnTo>
                  <a:pt x="1114808" y="354376"/>
                </a:lnTo>
                <a:lnTo>
                  <a:pt x="1130823" y="396830"/>
                </a:lnTo>
                <a:lnTo>
                  <a:pt x="1143539" y="440792"/>
                </a:lnTo>
                <a:lnTo>
                  <a:pt x="1152807" y="486111"/>
                </a:lnTo>
                <a:lnTo>
                  <a:pt x="1158477" y="532639"/>
                </a:lnTo>
                <a:lnTo>
                  <a:pt x="1160400" y="580227"/>
                </a:lnTo>
                <a:lnTo>
                  <a:pt x="1158477" y="627815"/>
                </a:lnTo>
                <a:lnTo>
                  <a:pt x="1152807" y="674343"/>
                </a:lnTo>
                <a:lnTo>
                  <a:pt x="1143539" y="719662"/>
                </a:lnTo>
                <a:lnTo>
                  <a:pt x="1130823" y="763624"/>
                </a:lnTo>
                <a:lnTo>
                  <a:pt x="1114808" y="806078"/>
                </a:lnTo>
                <a:lnTo>
                  <a:pt x="1095643" y="846875"/>
                </a:lnTo>
                <a:lnTo>
                  <a:pt x="1073477" y="885866"/>
                </a:lnTo>
                <a:lnTo>
                  <a:pt x="1048459" y="922902"/>
                </a:lnTo>
                <a:lnTo>
                  <a:pt x="1020740" y="957833"/>
                </a:lnTo>
                <a:lnTo>
                  <a:pt x="990468" y="990510"/>
                </a:lnTo>
                <a:lnTo>
                  <a:pt x="957791" y="1020783"/>
                </a:lnTo>
                <a:lnTo>
                  <a:pt x="922861" y="1048504"/>
                </a:lnTo>
                <a:lnTo>
                  <a:pt x="885825" y="1073523"/>
                </a:lnTo>
                <a:lnTo>
                  <a:pt x="846833" y="1095691"/>
                </a:lnTo>
                <a:lnTo>
                  <a:pt x="806035" y="1114857"/>
                </a:lnTo>
                <a:lnTo>
                  <a:pt x="763579" y="1130874"/>
                </a:lnTo>
                <a:lnTo>
                  <a:pt x="719615" y="1143592"/>
                </a:lnTo>
                <a:lnTo>
                  <a:pt x="674292" y="1152860"/>
                </a:lnTo>
                <a:lnTo>
                  <a:pt x="627759" y="1158531"/>
                </a:lnTo>
                <a:lnTo>
                  <a:pt x="580166" y="1160455"/>
                </a:lnTo>
                <a:lnTo>
                  <a:pt x="532582" y="1158531"/>
                </a:lnTo>
                <a:lnTo>
                  <a:pt x="486058" y="1152860"/>
                </a:lnTo>
                <a:lnTo>
                  <a:pt x="440743" y="1143592"/>
                </a:lnTo>
                <a:lnTo>
                  <a:pt x="396786" y="1130874"/>
                </a:lnTo>
                <a:lnTo>
                  <a:pt x="354336" y="1114857"/>
                </a:lnTo>
                <a:lnTo>
                  <a:pt x="313543" y="1095691"/>
                </a:lnTo>
                <a:lnTo>
                  <a:pt x="274556" y="1073523"/>
                </a:lnTo>
                <a:lnTo>
                  <a:pt x="237524" y="1048504"/>
                </a:lnTo>
                <a:lnTo>
                  <a:pt x="202597" y="1020783"/>
                </a:lnTo>
                <a:lnTo>
                  <a:pt x="169924" y="990510"/>
                </a:lnTo>
                <a:lnTo>
                  <a:pt x="139654" y="957833"/>
                </a:lnTo>
                <a:lnTo>
                  <a:pt x="111936" y="922902"/>
                </a:lnTo>
                <a:lnTo>
                  <a:pt x="86920" y="885866"/>
                </a:lnTo>
                <a:lnTo>
                  <a:pt x="64755" y="846875"/>
                </a:lnTo>
                <a:lnTo>
                  <a:pt x="45591" y="806078"/>
                </a:lnTo>
                <a:lnTo>
                  <a:pt x="29576" y="763624"/>
                </a:lnTo>
                <a:lnTo>
                  <a:pt x="16860" y="719662"/>
                </a:lnTo>
                <a:lnTo>
                  <a:pt x="7593" y="674343"/>
                </a:lnTo>
                <a:lnTo>
                  <a:pt x="1923" y="627815"/>
                </a:lnTo>
                <a:lnTo>
                  <a:pt x="0" y="580227"/>
                </a:lnTo>
                <a:lnTo>
                  <a:pt x="1923" y="532639"/>
                </a:lnTo>
                <a:lnTo>
                  <a:pt x="7593" y="486111"/>
                </a:lnTo>
                <a:lnTo>
                  <a:pt x="16860" y="440792"/>
                </a:lnTo>
                <a:lnTo>
                  <a:pt x="29576" y="396830"/>
                </a:lnTo>
                <a:lnTo>
                  <a:pt x="45591" y="354376"/>
                </a:lnTo>
                <a:lnTo>
                  <a:pt x="64755" y="313579"/>
                </a:lnTo>
                <a:lnTo>
                  <a:pt x="86920" y="274588"/>
                </a:lnTo>
                <a:lnTo>
                  <a:pt x="111936" y="237552"/>
                </a:lnTo>
                <a:lnTo>
                  <a:pt x="139654" y="202621"/>
                </a:lnTo>
                <a:lnTo>
                  <a:pt x="169924" y="169944"/>
                </a:lnTo>
                <a:lnTo>
                  <a:pt x="202597" y="139671"/>
                </a:lnTo>
                <a:lnTo>
                  <a:pt x="237524" y="111950"/>
                </a:lnTo>
                <a:lnTo>
                  <a:pt x="274556" y="86931"/>
                </a:lnTo>
                <a:lnTo>
                  <a:pt x="313543" y="64763"/>
                </a:lnTo>
                <a:lnTo>
                  <a:pt x="354336" y="45597"/>
                </a:lnTo>
                <a:lnTo>
                  <a:pt x="396786" y="29580"/>
                </a:lnTo>
                <a:lnTo>
                  <a:pt x="440743" y="16862"/>
                </a:lnTo>
                <a:lnTo>
                  <a:pt x="486058" y="7594"/>
                </a:lnTo>
                <a:lnTo>
                  <a:pt x="532582" y="1923"/>
                </a:lnTo>
                <a:lnTo>
                  <a:pt x="580166" y="0"/>
                </a:lnTo>
                <a:close/>
              </a:path>
            </a:pathLst>
          </a:custGeom>
          <a:ln w="23718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009100" y="5377878"/>
            <a:ext cx="1160780" cy="1160780"/>
          </a:xfrm>
          <a:custGeom>
            <a:avLst/>
            <a:gdLst/>
            <a:ahLst/>
            <a:cxnLst/>
            <a:rect l="l" t="t" r="r" b="b"/>
            <a:pathLst>
              <a:path w="1160779" h="1160779">
                <a:moveTo>
                  <a:pt x="580224" y="0"/>
                </a:moveTo>
                <a:lnTo>
                  <a:pt x="532637" y="1923"/>
                </a:lnTo>
                <a:lnTo>
                  <a:pt x="486110" y="7594"/>
                </a:lnTo>
                <a:lnTo>
                  <a:pt x="440791" y="16863"/>
                </a:lnTo>
                <a:lnTo>
                  <a:pt x="396830" y="29580"/>
                </a:lnTo>
                <a:lnTo>
                  <a:pt x="354376" y="45597"/>
                </a:lnTo>
                <a:lnTo>
                  <a:pt x="313579" y="64764"/>
                </a:lnTo>
                <a:lnTo>
                  <a:pt x="274588" y="86931"/>
                </a:lnTo>
                <a:lnTo>
                  <a:pt x="237552" y="111950"/>
                </a:lnTo>
                <a:lnTo>
                  <a:pt x="202621" y="139671"/>
                </a:lnTo>
                <a:lnTo>
                  <a:pt x="169945" y="169945"/>
                </a:lnTo>
                <a:lnTo>
                  <a:pt x="139671" y="202621"/>
                </a:lnTo>
                <a:lnTo>
                  <a:pt x="111950" y="237552"/>
                </a:lnTo>
                <a:lnTo>
                  <a:pt x="86931" y="274588"/>
                </a:lnTo>
                <a:lnTo>
                  <a:pt x="64764" y="313579"/>
                </a:lnTo>
                <a:lnTo>
                  <a:pt x="45597" y="354376"/>
                </a:lnTo>
                <a:lnTo>
                  <a:pt x="29580" y="396830"/>
                </a:lnTo>
                <a:lnTo>
                  <a:pt x="16863" y="440791"/>
                </a:lnTo>
                <a:lnTo>
                  <a:pt x="7594" y="486110"/>
                </a:lnTo>
                <a:lnTo>
                  <a:pt x="1923" y="532637"/>
                </a:lnTo>
                <a:lnTo>
                  <a:pt x="0" y="580224"/>
                </a:lnTo>
                <a:lnTo>
                  <a:pt x="1923" y="627811"/>
                </a:lnTo>
                <a:lnTo>
                  <a:pt x="7594" y="674339"/>
                </a:lnTo>
                <a:lnTo>
                  <a:pt x="16863" y="719658"/>
                </a:lnTo>
                <a:lnTo>
                  <a:pt x="29580" y="763620"/>
                </a:lnTo>
                <a:lnTo>
                  <a:pt x="45597" y="806073"/>
                </a:lnTo>
                <a:lnTo>
                  <a:pt x="64764" y="846871"/>
                </a:lnTo>
                <a:lnTo>
                  <a:pt x="86931" y="885862"/>
                </a:lnTo>
                <a:lnTo>
                  <a:pt x="111950" y="922898"/>
                </a:lnTo>
                <a:lnTo>
                  <a:pt x="139671" y="957829"/>
                </a:lnTo>
                <a:lnTo>
                  <a:pt x="169945" y="990506"/>
                </a:lnTo>
                <a:lnTo>
                  <a:pt x="202621" y="1020780"/>
                </a:lnTo>
                <a:lnTo>
                  <a:pt x="237552" y="1048501"/>
                </a:lnTo>
                <a:lnTo>
                  <a:pt x="274588" y="1073520"/>
                </a:lnTo>
                <a:lnTo>
                  <a:pt x="313579" y="1095688"/>
                </a:lnTo>
                <a:lnTo>
                  <a:pt x="354376" y="1114855"/>
                </a:lnTo>
                <a:lnTo>
                  <a:pt x="396830" y="1130872"/>
                </a:lnTo>
                <a:lnTo>
                  <a:pt x="440791" y="1143590"/>
                </a:lnTo>
                <a:lnTo>
                  <a:pt x="486110" y="1152859"/>
                </a:lnTo>
                <a:lnTo>
                  <a:pt x="532637" y="1158530"/>
                </a:lnTo>
                <a:lnTo>
                  <a:pt x="580224" y="1160453"/>
                </a:lnTo>
                <a:lnTo>
                  <a:pt x="627811" y="1158530"/>
                </a:lnTo>
                <a:lnTo>
                  <a:pt x="674339" y="1152859"/>
                </a:lnTo>
                <a:lnTo>
                  <a:pt x="719658" y="1143590"/>
                </a:lnTo>
                <a:lnTo>
                  <a:pt x="763619" y="1130872"/>
                </a:lnTo>
                <a:lnTo>
                  <a:pt x="806073" y="1114855"/>
                </a:lnTo>
                <a:lnTo>
                  <a:pt x="846870" y="1095688"/>
                </a:lnTo>
                <a:lnTo>
                  <a:pt x="885861" y="1073520"/>
                </a:lnTo>
                <a:lnTo>
                  <a:pt x="922896" y="1048501"/>
                </a:lnTo>
                <a:lnTo>
                  <a:pt x="957827" y="1020780"/>
                </a:lnTo>
                <a:lnTo>
                  <a:pt x="990504" y="990506"/>
                </a:lnTo>
                <a:lnTo>
                  <a:pt x="1020778" y="957829"/>
                </a:lnTo>
                <a:lnTo>
                  <a:pt x="1048499" y="922898"/>
                </a:lnTo>
                <a:lnTo>
                  <a:pt x="1073518" y="885862"/>
                </a:lnTo>
                <a:lnTo>
                  <a:pt x="1095685" y="846871"/>
                </a:lnTo>
                <a:lnTo>
                  <a:pt x="1114852" y="806073"/>
                </a:lnTo>
                <a:lnTo>
                  <a:pt x="1130869" y="763620"/>
                </a:lnTo>
                <a:lnTo>
                  <a:pt x="1143586" y="719658"/>
                </a:lnTo>
                <a:lnTo>
                  <a:pt x="1152855" y="674339"/>
                </a:lnTo>
                <a:lnTo>
                  <a:pt x="1158526" y="627811"/>
                </a:lnTo>
                <a:lnTo>
                  <a:pt x="1160449" y="580224"/>
                </a:lnTo>
                <a:lnTo>
                  <a:pt x="1158526" y="532637"/>
                </a:lnTo>
                <a:lnTo>
                  <a:pt x="1152855" y="486110"/>
                </a:lnTo>
                <a:lnTo>
                  <a:pt x="1143586" y="440791"/>
                </a:lnTo>
                <a:lnTo>
                  <a:pt x="1130869" y="396830"/>
                </a:lnTo>
                <a:lnTo>
                  <a:pt x="1114852" y="354376"/>
                </a:lnTo>
                <a:lnTo>
                  <a:pt x="1095685" y="313579"/>
                </a:lnTo>
                <a:lnTo>
                  <a:pt x="1073518" y="274588"/>
                </a:lnTo>
                <a:lnTo>
                  <a:pt x="1048499" y="237552"/>
                </a:lnTo>
                <a:lnTo>
                  <a:pt x="1020778" y="202621"/>
                </a:lnTo>
                <a:lnTo>
                  <a:pt x="990504" y="169945"/>
                </a:lnTo>
                <a:lnTo>
                  <a:pt x="957827" y="139671"/>
                </a:lnTo>
                <a:lnTo>
                  <a:pt x="922896" y="111950"/>
                </a:lnTo>
                <a:lnTo>
                  <a:pt x="885861" y="86931"/>
                </a:lnTo>
                <a:lnTo>
                  <a:pt x="846870" y="64764"/>
                </a:lnTo>
                <a:lnTo>
                  <a:pt x="806073" y="45597"/>
                </a:lnTo>
                <a:lnTo>
                  <a:pt x="763619" y="29580"/>
                </a:lnTo>
                <a:lnTo>
                  <a:pt x="719658" y="16863"/>
                </a:lnTo>
                <a:lnTo>
                  <a:pt x="674339" y="7594"/>
                </a:lnTo>
                <a:lnTo>
                  <a:pt x="627811" y="1923"/>
                </a:lnTo>
                <a:lnTo>
                  <a:pt x="580224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8093811" y="4255642"/>
            <a:ext cx="1903095" cy="855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" algn="ctr">
              <a:lnSpc>
                <a:spcPts val="3990"/>
              </a:lnSpc>
              <a:spcBef>
                <a:spcPts val="95"/>
              </a:spcBef>
            </a:pPr>
            <a:r>
              <a:rPr sz="3600" b="1" spc="-150" dirty="0">
                <a:solidFill>
                  <a:srgbClr val="FFFFFF"/>
                </a:solidFill>
                <a:latin typeface="Verdana"/>
                <a:cs typeface="Verdana"/>
              </a:rPr>
              <a:t>80%</a:t>
            </a:r>
            <a:endParaRPr sz="3600" spc="-150" dirty="0">
              <a:latin typeface="Verdana"/>
              <a:cs typeface="Verdana"/>
            </a:endParaRPr>
          </a:p>
          <a:p>
            <a:pPr algn="ctr">
              <a:lnSpc>
                <a:spcPts val="2550"/>
              </a:lnSpc>
            </a:pPr>
            <a:r>
              <a:rPr sz="2400" b="1" spc="-150" dirty="0">
                <a:solidFill>
                  <a:srgbClr val="FFFFFF"/>
                </a:solidFill>
                <a:latin typeface="Verdana"/>
                <a:cs typeface="Verdana"/>
              </a:rPr>
              <a:t>мобильные</a:t>
            </a:r>
            <a:endParaRPr sz="2400" spc="-150" dirty="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080500" y="5594400"/>
            <a:ext cx="1035227" cy="59118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7780" algn="ctr">
              <a:lnSpc>
                <a:spcPts val="3195"/>
              </a:lnSpc>
              <a:spcBef>
                <a:spcPts val="110"/>
              </a:spcBef>
            </a:pPr>
            <a:r>
              <a:rPr sz="2750" b="1" spc="-150" dirty="0">
                <a:solidFill>
                  <a:srgbClr val="FFFFFF"/>
                </a:solidFill>
                <a:latin typeface="Verdana"/>
                <a:cs typeface="Verdana"/>
              </a:rPr>
              <a:t>20%</a:t>
            </a:r>
            <a:endParaRPr sz="2750" spc="-150" dirty="0">
              <a:latin typeface="Verdana"/>
              <a:cs typeface="Verdana"/>
            </a:endParaRPr>
          </a:p>
          <a:p>
            <a:pPr marL="12700" algn="ctr">
              <a:lnSpc>
                <a:spcPts val="1335"/>
              </a:lnSpc>
            </a:pPr>
            <a:r>
              <a:rPr lang="ru-RU" sz="1200" b="1" spc="-150" dirty="0">
                <a:solidFill>
                  <a:srgbClr val="FFFFFF"/>
                </a:solidFill>
                <a:latin typeface="Verdana"/>
                <a:cs typeface="Verdana"/>
              </a:rPr>
              <a:t>ДЕСКТОП</a:t>
            </a:r>
            <a:endParaRPr sz="1200" spc="-15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4594" y="488188"/>
            <a:ext cx="3988067" cy="4270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pc="-100" dirty="0"/>
              <a:t>КАК ЭТО РАБОТАЕТ?</a:t>
            </a:r>
            <a:endParaRPr spc="-110" dirty="0"/>
          </a:p>
        </p:txBody>
      </p:sp>
      <p:sp>
        <p:nvSpPr>
          <p:cNvPr id="3" name="object 3"/>
          <p:cNvSpPr/>
          <p:nvPr/>
        </p:nvSpPr>
        <p:spPr>
          <a:xfrm>
            <a:off x="0" y="7432065"/>
            <a:ext cx="10692130" cy="128270"/>
          </a:xfrm>
          <a:custGeom>
            <a:avLst/>
            <a:gdLst/>
            <a:ahLst/>
            <a:cxnLst/>
            <a:rect l="l" t="t" r="r" b="b"/>
            <a:pathLst>
              <a:path w="10692130" h="128270">
                <a:moveTo>
                  <a:pt x="0" y="0"/>
                </a:moveTo>
                <a:lnTo>
                  <a:pt x="10692003" y="0"/>
                </a:lnTo>
                <a:lnTo>
                  <a:pt x="10692003" y="127939"/>
                </a:lnTo>
                <a:lnTo>
                  <a:pt x="0" y="127939"/>
                </a:lnTo>
                <a:lnTo>
                  <a:pt x="0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3325" y="1945894"/>
            <a:ext cx="1929764" cy="4721225"/>
          </a:xfrm>
          <a:custGeom>
            <a:avLst/>
            <a:gdLst/>
            <a:ahLst/>
            <a:cxnLst/>
            <a:rect l="l" t="t" r="r" b="b"/>
            <a:pathLst>
              <a:path w="1929764" h="4721225">
                <a:moveTo>
                  <a:pt x="1929248" y="0"/>
                </a:moveTo>
                <a:lnTo>
                  <a:pt x="0" y="0"/>
                </a:lnTo>
                <a:lnTo>
                  <a:pt x="0" y="4720936"/>
                </a:lnTo>
                <a:lnTo>
                  <a:pt x="1389244" y="4720936"/>
                </a:lnTo>
                <a:lnTo>
                  <a:pt x="1438212" y="4718719"/>
                </a:lnTo>
                <a:lnTo>
                  <a:pt x="1485985" y="4712195"/>
                </a:lnTo>
                <a:lnTo>
                  <a:pt x="1532370" y="4701561"/>
                </a:lnTo>
                <a:lnTo>
                  <a:pt x="1577171" y="4687010"/>
                </a:lnTo>
                <a:lnTo>
                  <a:pt x="1620194" y="4668736"/>
                </a:lnTo>
                <a:lnTo>
                  <a:pt x="1661246" y="4646935"/>
                </a:lnTo>
                <a:lnTo>
                  <a:pt x="1700130" y="4621800"/>
                </a:lnTo>
                <a:lnTo>
                  <a:pt x="1736654" y="4593527"/>
                </a:lnTo>
                <a:lnTo>
                  <a:pt x="1770621" y="4562309"/>
                </a:lnTo>
                <a:lnTo>
                  <a:pt x="1801839" y="4528342"/>
                </a:lnTo>
                <a:lnTo>
                  <a:pt x="1830113" y="4491819"/>
                </a:lnTo>
                <a:lnTo>
                  <a:pt x="1855247" y="4452935"/>
                </a:lnTo>
                <a:lnTo>
                  <a:pt x="1877048" y="4411884"/>
                </a:lnTo>
                <a:lnTo>
                  <a:pt x="1895321" y="4368862"/>
                </a:lnTo>
                <a:lnTo>
                  <a:pt x="1909872" y="4324062"/>
                </a:lnTo>
                <a:lnTo>
                  <a:pt x="1920507" y="4277679"/>
                </a:lnTo>
                <a:lnTo>
                  <a:pt x="1927030" y="4229907"/>
                </a:lnTo>
                <a:lnTo>
                  <a:pt x="1929248" y="4180941"/>
                </a:lnTo>
                <a:lnTo>
                  <a:pt x="1929248" y="0"/>
                </a:lnTo>
                <a:close/>
              </a:path>
            </a:pathLst>
          </a:custGeom>
          <a:solidFill>
            <a:srgbClr val="E8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52573" y="1945894"/>
            <a:ext cx="1929764" cy="4721225"/>
          </a:xfrm>
          <a:custGeom>
            <a:avLst/>
            <a:gdLst/>
            <a:ahLst/>
            <a:cxnLst/>
            <a:rect l="l" t="t" r="r" b="b"/>
            <a:pathLst>
              <a:path w="1929764" h="4721225">
                <a:moveTo>
                  <a:pt x="1929244" y="0"/>
                </a:moveTo>
                <a:lnTo>
                  <a:pt x="0" y="0"/>
                </a:lnTo>
                <a:lnTo>
                  <a:pt x="0" y="4720936"/>
                </a:lnTo>
                <a:lnTo>
                  <a:pt x="1389240" y="4720936"/>
                </a:lnTo>
                <a:lnTo>
                  <a:pt x="1438208" y="4718719"/>
                </a:lnTo>
                <a:lnTo>
                  <a:pt x="1485981" y="4712195"/>
                </a:lnTo>
                <a:lnTo>
                  <a:pt x="1532366" y="4701561"/>
                </a:lnTo>
                <a:lnTo>
                  <a:pt x="1577167" y="4687010"/>
                </a:lnTo>
                <a:lnTo>
                  <a:pt x="1620191" y="4668737"/>
                </a:lnTo>
                <a:lnTo>
                  <a:pt x="1661242" y="4646936"/>
                </a:lnTo>
                <a:lnTo>
                  <a:pt x="1700126" y="4621802"/>
                </a:lnTo>
                <a:lnTo>
                  <a:pt x="1736650" y="4593529"/>
                </a:lnTo>
                <a:lnTo>
                  <a:pt x="1770618" y="4562312"/>
                </a:lnTo>
                <a:lnTo>
                  <a:pt x="1801835" y="4528344"/>
                </a:lnTo>
                <a:lnTo>
                  <a:pt x="1830109" y="4491821"/>
                </a:lnTo>
                <a:lnTo>
                  <a:pt x="1855243" y="4452937"/>
                </a:lnTo>
                <a:lnTo>
                  <a:pt x="1877044" y="4411887"/>
                </a:lnTo>
                <a:lnTo>
                  <a:pt x="1895318" y="4368864"/>
                </a:lnTo>
                <a:lnTo>
                  <a:pt x="1909869" y="4324064"/>
                </a:lnTo>
                <a:lnTo>
                  <a:pt x="1920503" y="4277680"/>
                </a:lnTo>
                <a:lnTo>
                  <a:pt x="1927026" y="4229908"/>
                </a:lnTo>
                <a:lnTo>
                  <a:pt x="1929244" y="4180941"/>
                </a:lnTo>
                <a:lnTo>
                  <a:pt x="1929244" y="0"/>
                </a:lnTo>
                <a:close/>
              </a:path>
            </a:pathLst>
          </a:custGeom>
          <a:solidFill>
            <a:srgbClr val="CDCC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81817" y="1945894"/>
            <a:ext cx="1929764" cy="4721225"/>
          </a:xfrm>
          <a:custGeom>
            <a:avLst/>
            <a:gdLst/>
            <a:ahLst/>
            <a:cxnLst/>
            <a:rect l="l" t="t" r="r" b="b"/>
            <a:pathLst>
              <a:path w="1929764" h="4721225">
                <a:moveTo>
                  <a:pt x="1929244" y="0"/>
                </a:moveTo>
                <a:lnTo>
                  <a:pt x="0" y="0"/>
                </a:lnTo>
                <a:lnTo>
                  <a:pt x="0" y="4720936"/>
                </a:lnTo>
                <a:lnTo>
                  <a:pt x="1389240" y="4720936"/>
                </a:lnTo>
                <a:lnTo>
                  <a:pt x="1438208" y="4718719"/>
                </a:lnTo>
                <a:lnTo>
                  <a:pt x="1485981" y="4712195"/>
                </a:lnTo>
                <a:lnTo>
                  <a:pt x="1532366" y="4701561"/>
                </a:lnTo>
                <a:lnTo>
                  <a:pt x="1577167" y="4687010"/>
                </a:lnTo>
                <a:lnTo>
                  <a:pt x="1620191" y="4668736"/>
                </a:lnTo>
                <a:lnTo>
                  <a:pt x="1661242" y="4646935"/>
                </a:lnTo>
                <a:lnTo>
                  <a:pt x="1700126" y="4621800"/>
                </a:lnTo>
                <a:lnTo>
                  <a:pt x="1736650" y="4593527"/>
                </a:lnTo>
                <a:lnTo>
                  <a:pt x="1770618" y="4562309"/>
                </a:lnTo>
                <a:lnTo>
                  <a:pt x="1801835" y="4528342"/>
                </a:lnTo>
                <a:lnTo>
                  <a:pt x="1830109" y="4491819"/>
                </a:lnTo>
                <a:lnTo>
                  <a:pt x="1855243" y="4452935"/>
                </a:lnTo>
                <a:lnTo>
                  <a:pt x="1877044" y="4411884"/>
                </a:lnTo>
                <a:lnTo>
                  <a:pt x="1895318" y="4368862"/>
                </a:lnTo>
                <a:lnTo>
                  <a:pt x="1909869" y="4324062"/>
                </a:lnTo>
                <a:lnTo>
                  <a:pt x="1920503" y="4277679"/>
                </a:lnTo>
                <a:lnTo>
                  <a:pt x="1927026" y="4229907"/>
                </a:lnTo>
                <a:lnTo>
                  <a:pt x="1929244" y="4180941"/>
                </a:lnTo>
                <a:lnTo>
                  <a:pt x="1929244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11061" y="1945894"/>
            <a:ext cx="1929764" cy="4721225"/>
          </a:xfrm>
          <a:custGeom>
            <a:avLst/>
            <a:gdLst/>
            <a:ahLst/>
            <a:cxnLst/>
            <a:rect l="l" t="t" r="r" b="b"/>
            <a:pathLst>
              <a:path w="1929765" h="4721225">
                <a:moveTo>
                  <a:pt x="1929244" y="0"/>
                </a:moveTo>
                <a:lnTo>
                  <a:pt x="0" y="0"/>
                </a:lnTo>
                <a:lnTo>
                  <a:pt x="0" y="4720936"/>
                </a:lnTo>
                <a:lnTo>
                  <a:pt x="1389240" y="4720936"/>
                </a:lnTo>
                <a:lnTo>
                  <a:pt x="1438208" y="4718719"/>
                </a:lnTo>
                <a:lnTo>
                  <a:pt x="1485981" y="4712195"/>
                </a:lnTo>
                <a:lnTo>
                  <a:pt x="1532366" y="4701561"/>
                </a:lnTo>
                <a:lnTo>
                  <a:pt x="1577167" y="4687010"/>
                </a:lnTo>
                <a:lnTo>
                  <a:pt x="1620191" y="4668737"/>
                </a:lnTo>
                <a:lnTo>
                  <a:pt x="1661242" y="4646936"/>
                </a:lnTo>
                <a:lnTo>
                  <a:pt x="1700126" y="4621802"/>
                </a:lnTo>
                <a:lnTo>
                  <a:pt x="1736650" y="4593529"/>
                </a:lnTo>
                <a:lnTo>
                  <a:pt x="1770618" y="4562312"/>
                </a:lnTo>
                <a:lnTo>
                  <a:pt x="1801835" y="4528344"/>
                </a:lnTo>
                <a:lnTo>
                  <a:pt x="1830109" y="4491821"/>
                </a:lnTo>
                <a:lnTo>
                  <a:pt x="1855243" y="4452937"/>
                </a:lnTo>
                <a:lnTo>
                  <a:pt x="1877044" y="4411887"/>
                </a:lnTo>
                <a:lnTo>
                  <a:pt x="1895318" y="4368864"/>
                </a:lnTo>
                <a:lnTo>
                  <a:pt x="1909869" y="4324064"/>
                </a:lnTo>
                <a:lnTo>
                  <a:pt x="1920503" y="4277680"/>
                </a:lnTo>
                <a:lnTo>
                  <a:pt x="1927026" y="4229908"/>
                </a:lnTo>
                <a:lnTo>
                  <a:pt x="1929244" y="4180941"/>
                </a:lnTo>
                <a:lnTo>
                  <a:pt x="1929244" y="0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40306" y="1945894"/>
            <a:ext cx="1929764" cy="4721225"/>
          </a:xfrm>
          <a:custGeom>
            <a:avLst/>
            <a:gdLst/>
            <a:ahLst/>
            <a:cxnLst/>
            <a:rect l="l" t="t" r="r" b="b"/>
            <a:pathLst>
              <a:path w="1929765" h="4721225">
                <a:moveTo>
                  <a:pt x="1929244" y="0"/>
                </a:moveTo>
                <a:lnTo>
                  <a:pt x="0" y="0"/>
                </a:lnTo>
                <a:lnTo>
                  <a:pt x="0" y="4720936"/>
                </a:lnTo>
                <a:lnTo>
                  <a:pt x="1389252" y="4720936"/>
                </a:lnTo>
                <a:lnTo>
                  <a:pt x="1438218" y="4718719"/>
                </a:lnTo>
                <a:lnTo>
                  <a:pt x="1485990" y="4712195"/>
                </a:lnTo>
                <a:lnTo>
                  <a:pt x="1532373" y="4701561"/>
                </a:lnTo>
                <a:lnTo>
                  <a:pt x="1577173" y="4687010"/>
                </a:lnTo>
                <a:lnTo>
                  <a:pt x="1620195" y="4668736"/>
                </a:lnTo>
                <a:lnTo>
                  <a:pt x="1661246" y="4646935"/>
                </a:lnTo>
                <a:lnTo>
                  <a:pt x="1700129" y="4621800"/>
                </a:lnTo>
                <a:lnTo>
                  <a:pt x="1736652" y="4593527"/>
                </a:lnTo>
                <a:lnTo>
                  <a:pt x="1770619" y="4562309"/>
                </a:lnTo>
                <a:lnTo>
                  <a:pt x="1801837" y="4528342"/>
                </a:lnTo>
                <a:lnTo>
                  <a:pt x="1830110" y="4491819"/>
                </a:lnTo>
                <a:lnTo>
                  <a:pt x="1855244" y="4452935"/>
                </a:lnTo>
                <a:lnTo>
                  <a:pt x="1877045" y="4411884"/>
                </a:lnTo>
                <a:lnTo>
                  <a:pt x="1895318" y="4368862"/>
                </a:lnTo>
                <a:lnTo>
                  <a:pt x="1909869" y="4324062"/>
                </a:lnTo>
                <a:lnTo>
                  <a:pt x="1920503" y="4277679"/>
                </a:lnTo>
                <a:lnTo>
                  <a:pt x="1927026" y="4229907"/>
                </a:lnTo>
                <a:lnTo>
                  <a:pt x="1929244" y="4180941"/>
                </a:lnTo>
                <a:lnTo>
                  <a:pt x="1929244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969514"/>
            <a:ext cx="523875" cy="2647950"/>
          </a:xfrm>
          <a:custGeom>
            <a:avLst/>
            <a:gdLst/>
            <a:ahLst/>
            <a:cxnLst/>
            <a:rect l="l" t="t" r="r" b="b"/>
            <a:pathLst>
              <a:path w="523875" h="2647950">
                <a:moveTo>
                  <a:pt x="523325" y="0"/>
                </a:moveTo>
                <a:lnTo>
                  <a:pt x="0" y="0"/>
                </a:lnTo>
                <a:lnTo>
                  <a:pt x="0" y="2647581"/>
                </a:lnTo>
                <a:lnTo>
                  <a:pt x="523325" y="2647581"/>
                </a:lnTo>
                <a:lnTo>
                  <a:pt x="523325" y="0"/>
                </a:lnTo>
                <a:close/>
              </a:path>
            </a:pathLst>
          </a:custGeom>
          <a:solidFill>
            <a:srgbClr val="CDCC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169550" y="2969514"/>
            <a:ext cx="522605" cy="2647950"/>
          </a:xfrm>
          <a:custGeom>
            <a:avLst/>
            <a:gdLst/>
            <a:ahLst/>
            <a:cxnLst/>
            <a:rect l="l" t="t" r="r" b="b"/>
            <a:pathLst>
              <a:path w="522604" h="2647950">
                <a:moveTo>
                  <a:pt x="522452" y="0"/>
                </a:moveTo>
                <a:lnTo>
                  <a:pt x="0" y="0"/>
                </a:lnTo>
                <a:lnTo>
                  <a:pt x="0" y="2647581"/>
                </a:lnTo>
                <a:lnTo>
                  <a:pt x="522452" y="2647581"/>
                </a:lnTo>
                <a:lnTo>
                  <a:pt x="522452" y="0"/>
                </a:lnTo>
                <a:close/>
              </a:path>
            </a:pathLst>
          </a:custGeom>
          <a:solidFill>
            <a:srgbClr val="CDCC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98500" y="4968481"/>
            <a:ext cx="1563109" cy="4937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810"/>
              </a:lnSpc>
              <a:spcBef>
                <a:spcPts val="250"/>
              </a:spcBef>
            </a:pPr>
            <a:r>
              <a:rPr sz="1600" dirty="0">
                <a:latin typeface="Arial"/>
                <a:cs typeface="Arial"/>
              </a:rPr>
              <a:t>Пользователь  заходит на сайт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720124" y="4961877"/>
            <a:ext cx="1591822" cy="4937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810"/>
              </a:lnSpc>
              <a:spcBef>
                <a:spcPts val="250"/>
              </a:spcBef>
            </a:pPr>
            <a:r>
              <a:rPr sz="1600" dirty="0">
                <a:latin typeface="Arial"/>
                <a:cs typeface="Arial"/>
              </a:rPr>
              <a:t>Нажимает  кнопку в плеере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478455" y="4961877"/>
            <a:ext cx="1706445" cy="4937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810"/>
              </a:lnSpc>
              <a:spcBef>
                <a:spcPts val="250"/>
              </a:spcBef>
            </a:pPr>
            <a:r>
              <a:rPr sz="1600" dirty="0">
                <a:latin typeface="Arial"/>
                <a:cs typeface="Arial"/>
              </a:rPr>
              <a:t>Показывается  рекламный ролик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489700" y="4962080"/>
            <a:ext cx="1651249" cy="4937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810"/>
              </a:lnSpc>
              <a:spcBef>
                <a:spcPts val="250"/>
              </a:spcBef>
            </a:pPr>
            <a:r>
              <a:rPr sz="1600" dirty="0">
                <a:latin typeface="Arial"/>
                <a:cs typeface="Arial"/>
              </a:rPr>
              <a:t>Пользователь  кликает по нему</a:t>
            </a:r>
          </a:p>
        </p:txBody>
      </p:sp>
      <p:sp>
        <p:nvSpPr>
          <p:cNvPr id="15" name="object 15"/>
          <p:cNvSpPr/>
          <p:nvPr/>
        </p:nvSpPr>
        <p:spPr>
          <a:xfrm>
            <a:off x="2841523" y="3440976"/>
            <a:ext cx="1157605" cy="907415"/>
          </a:xfrm>
          <a:custGeom>
            <a:avLst/>
            <a:gdLst/>
            <a:ahLst/>
            <a:cxnLst/>
            <a:rect l="l" t="t" r="r" b="b"/>
            <a:pathLst>
              <a:path w="1157604" h="907414">
                <a:moveTo>
                  <a:pt x="1059002" y="0"/>
                </a:moveTo>
                <a:lnTo>
                  <a:pt x="98285" y="0"/>
                </a:lnTo>
                <a:lnTo>
                  <a:pt x="60120" y="7754"/>
                </a:lnTo>
                <a:lnTo>
                  <a:pt x="28868" y="28867"/>
                </a:lnTo>
                <a:lnTo>
                  <a:pt x="7754" y="60114"/>
                </a:lnTo>
                <a:lnTo>
                  <a:pt x="0" y="98272"/>
                </a:lnTo>
                <a:lnTo>
                  <a:pt x="0" y="808977"/>
                </a:lnTo>
                <a:lnTo>
                  <a:pt x="7754" y="847135"/>
                </a:lnTo>
                <a:lnTo>
                  <a:pt x="28868" y="878382"/>
                </a:lnTo>
                <a:lnTo>
                  <a:pt x="60120" y="899495"/>
                </a:lnTo>
                <a:lnTo>
                  <a:pt x="98285" y="907249"/>
                </a:lnTo>
                <a:lnTo>
                  <a:pt x="1059002" y="907249"/>
                </a:lnTo>
                <a:lnTo>
                  <a:pt x="1097167" y="899495"/>
                </a:lnTo>
                <a:lnTo>
                  <a:pt x="1128418" y="878382"/>
                </a:lnTo>
                <a:lnTo>
                  <a:pt x="1149533" y="847135"/>
                </a:lnTo>
                <a:lnTo>
                  <a:pt x="1157287" y="808977"/>
                </a:lnTo>
                <a:lnTo>
                  <a:pt x="1157287" y="799249"/>
                </a:lnTo>
                <a:lnTo>
                  <a:pt x="108000" y="799249"/>
                </a:lnTo>
                <a:lnTo>
                  <a:pt x="108000" y="108000"/>
                </a:lnTo>
                <a:lnTo>
                  <a:pt x="1157287" y="108000"/>
                </a:lnTo>
                <a:lnTo>
                  <a:pt x="1157287" y="98272"/>
                </a:lnTo>
                <a:lnTo>
                  <a:pt x="1149533" y="60114"/>
                </a:lnTo>
                <a:lnTo>
                  <a:pt x="1128418" y="28867"/>
                </a:lnTo>
                <a:lnTo>
                  <a:pt x="1097167" y="7754"/>
                </a:lnTo>
                <a:lnTo>
                  <a:pt x="1059002" y="0"/>
                </a:lnTo>
                <a:close/>
              </a:path>
              <a:path w="1157604" h="907414">
                <a:moveTo>
                  <a:pt x="1157287" y="108000"/>
                </a:moveTo>
                <a:lnTo>
                  <a:pt x="1049286" y="108000"/>
                </a:lnTo>
                <a:lnTo>
                  <a:pt x="1049286" y="799249"/>
                </a:lnTo>
                <a:lnTo>
                  <a:pt x="1157287" y="799249"/>
                </a:lnTo>
                <a:lnTo>
                  <a:pt x="1157287" y="108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330731" y="4961877"/>
            <a:ext cx="1740369" cy="514243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1860"/>
              </a:lnSpc>
              <a:spcBef>
                <a:spcPts val="210"/>
              </a:spcBef>
            </a:pPr>
            <a:r>
              <a:rPr sz="1600" b="1" dirty="0">
                <a:solidFill>
                  <a:srgbClr val="FFFFFF"/>
                </a:solidFill>
                <a:latin typeface="Trebuchet MS"/>
                <a:cs typeface="Trebuchet MS"/>
              </a:rPr>
              <a:t>Попадает на сайт  рекламодателя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111788" y="3646436"/>
            <a:ext cx="772160" cy="99695"/>
          </a:xfrm>
          <a:custGeom>
            <a:avLst/>
            <a:gdLst/>
            <a:ahLst/>
            <a:cxnLst/>
            <a:rect l="l" t="t" r="r" b="b"/>
            <a:pathLst>
              <a:path w="772160" h="99695">
                <a:moveTo>
                  <a:pt x="772116" y="0"/>
                </a:moveTo>
                <a:lnTo>
                  <a:pt x="0" y="0"/>
                </a:lnTo>
                <a:lnTo>
                  <a:pt x="0" y="99555"/>
                </a:lnTo>
                <a:lnTo>
                  <a:pt x="772116" y="99555"/>
                </a:lnTo>
                <a:lnTo>
                  <a:pt x="7721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11262" y="4143705"/>
            <a:ext cx="772795" cy="100330"/>
          </a:xfrm>
          <a:custGeom>
            <a:avLst/>
            <a:gdLst/>
            <a:ahLst/>
            <a:cxnLst/>
            <a:rect l="l" t="t" r="r" b="b"/>
            <a:pathLst>
              <a:path w="772794" h="100329">
                <a:moveTo>
                  <a:pt x="0" y="100329"/>
                </a:moveTo>
                <a:lnTo>
                  <a:pt x="772642" y="100329"/>
                </a:lnTo>
                <a:lnTo>
                  <a:pt x="772642" y="0"/>
                </a:lnTo>
                <a:lnTo>
                  <a:pt x="0" y="0"/>
                </a:lnTo>
                <a:lnTo>
                  <a:pt x="0" y="1003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122052" y="3864178"/>
            <a:ext cx="1192548" cy="1750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dirty="0">
                <a:solidFill>
                  <a:srgbClr val="E53B10"/>
                </a:solidFill>
                <a:latin typeface="Verdana"/>
                <a:cs typeface="Verdana"/>
              </a:rPr>
              <a:t>www.moviesite</a:t>
            </a:r>
            <a:endParaRPr sz="1050" dirty="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238233" y="3805301"/>
            <a:ext cx="358140" cy="359410"/>
          </a:xfrm>
          <a:custGeom>
            <a:avLst/>
            <a:gdLst/>
            <a:ahLst/>
            <a:cxnLst/>
            <a:rect l="l" t="t" r="r" b="b"/>
            <a:pathLst>
              <a:path w="358139" h="359410">
                <a:moveTo>
                  <a:pt x="178968" y="0"/>
                </a:moveTo>
                <a:lnTo>
                  <a:pt x="131447" y="6421"/>
                </a:lnTo>
                <a:lnTo>
                  <a:pt x="88711" y="24536"/>
                </a:lnTo>
                <a:lnTo>
                  <a:pt x="52479" y="52620"/>
                </a:lnTo>
                <a:lnTo>
                  <a:pt x="24470" y="88950"/>
                </a:lnTo>
                <a:lnTo>
                  <a:pt x="6404" y="131802"/>
                </a:lnTo>
                <a:lnTo>
                  <a:pt x="0" y="179450"/>
                </a:lnTo>
                <a:lnTo>
                  <a:pt x="6404" y="227094"/>
                </a:lnTo>
                <a:lnTo>
                  <a:pt x="24470" y="269942"/>
                </a:lnTo>
                <a:lnTo>
                  <a:pt x="52479" y="306270"/>
                </a:lnTo>
                <a:lnTo>
                  <a:pt x="88711" y="334353"/>
                </a:lnTo>
                <a:lnTo>
                  <a:pt x="131447" y="352467"/>
                </a:lnTo>
                <a:lnTo>
                  <a:pt x="178968" y="358889"/>
                </a:lnTo>
                <a:lnTo>
                  <a:pt x="226482" y="352467"/>
                </a:lnTo>
                <a:lnTo>
                  <a:pt x="269212" y="334353"/>
                </a:lnTo>
                <a:lnTo>
                  <a:pt x="295442" y="314020"/>
                </a:lnTo>
                <a:lnTo>
                  <a:pt x="178968" y="314020"/>
                </a:lnTo>
                <a:lnTo>
                  <a:pt x="136581" y="307150"/>
                </a:lnTo>
                <a:lnTo>
                  <a:pt x="99740" y="288026"/>
                </a:lnTo>
                <a:lnTo>
                  <a:pt x="70669" y="258881"/>
                </a:lnTo>
                <a:lnTo>
                  <a:pt x="51594" y="221946"/>
                </a:lnTo>
                <a:lnTo>
                  <a:pt x="44742" y="179450"/>
                </a:lnTo>
                <a:lnTo>
                  <a:pt x="51594" y="136954"/>
                </a:lnTo>
                <a:lnTo>
                  <a:pt x="70669" y="100015"/>
                </a:lnTo>
                <a:lnTo>
                  <a:pt x="99740" y="70866"/>
                </a:lnTo>
                <a:lnTo>
                  <a:pt x="136581" y="51740"/>
                </a:lnTo>
                <a:lnTo>
                  <a:pt x="178968" y="44869"/>
                </a:lnTo>
                <a:lnTo>
                  <a:pt x="295440" y="44869"/>
                </a:lnTo>
                <a:lnTo>
                  <a:pt x="269212" y="24536"/>
                </a:lnTo>
                <a:lnTo>
                  <a:pt x="226482" y="6421"/>
                </a:lnTo>
                <a:lnTo>
                  <a:pt x="178968" y="0"/>
                </a:lnTo>
                <a:close/>
              </a:path>
              <a:path w="358139" h="359410">
                <a:moveTo>
                  <a:pt x="295440" y="44869"/>
                </a:moveTo>
                <a:lnTo>
                  <a:pt x="178968" y="44869"/>
                </a:lnTo>
                <a:lnTo>
                  <a:pt x="221348" y="51740"/>
                </a:lnTo>
                <a:lnTo>
                  <a:pt x="258186" y="70866"/>
                </a:lnTo>
                <a:lnTo>
                  <a:pt x="287255" y="100015"/>
                </a:lnTo>
                <a:lnTo>
                  <a:pt x="306329" y="136954"/>
                </a:lnTo>
                <a:lnTo>
                  <a:pt x="313181" y="179450"/>
                </a:lnTo>
                <a:lnTo>
                  <a:pt x="306329" y="221946"/>
                </a:lnTo>
                <a:lnTo>
                  <a:pt x="287255" y="258881"/>
                </a:lnTo>
                <a:lnTo>
                  <a:pt x="258186" y="288026"/>
                </a:lnTo>
                <a:lnTo>
                  <a:pt x="221348" y="307150"/>
                </a:lnTo>
                <a:lnTo>
                  <a:pt x="178968" y="314020"/>
                </a:lnTo>
                <a:lnTo>
                  <a:pt x="295442" y="314020"/>
                </a:lnTo>
                <a:lnTo>
                  <a:pt x="305439" y="306270"/>
                </a:lnTo>
                <a:lnTo>
                  <a:pt x="333444" y="269942"/>
                </a:lnTo>
                <a:lnTo>
                  <a:pt x="351508" y="227094"/>
                </a:lnTo>
                <a:lnTo>
                  <a:pt x="357911" y="179450"/>
                </a:lnTo>
                <a:lnTo>
                  <a:pt x="351508" y="131802"/>
                </a:lnTo>
                <a:lnTo>
                  <a:pt x="333444" y="88950"/>
                </a:lnTo>
                <a:lnTo>
                  <a:pt x="305439" y="52620"/>
                </a:lnTo>
                <a:lnTo>
                  <a:pt x="295440" y="448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72459" y="3916895"/>
            <a:ext cx="111848" cy="1351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43060" y="3438778"/>
            <a:ext cx="1148715" cy="909319"/>
          </a:xfrm>
          <a:custGeom>
            <a:avLst/>
            <a:gdLst/>
            <a:ahLst/>
            <a:cxnLst/>
            <a:rect l="l" t="t" r="r" b="b"/>
            <a:pathLst>
              <a:path w="1148714" h="909320">
                <a:moveTo>
                  <a:pt x="1028661" y="0"/>
                </a:moveTo>
                <a:lnTo>
                  <a:pt x="119608" y="0"/>
                </a:lnTo>
                <a:lnTo>
                  <a:pt x="73096" y="9414"/>
                </a:lnTo>
                <a:lnTo>
                  <a:pt x="35072" y="35072"/>
                </a:lnTo>
                <a:lnTo>
                  <a:pt x="9414" y="73096"/>
                </a:lnTo>
                <a:lnTo>
                  <a:pt x="0" y="119608"/>
                </a:lnTo>
                <a:lnTo>
                  <a:pt x="0" y="789444"/>
                </a:lnTo>
                <a:lnTo>
                  <a:pt x="9412" y="835956"/>
                </a:lnTo>
                <a:lnTo>
                  <a:pt x="35067" y="873980"/>
                </a:lnTo>
                <a:lnTo>
                  <a:pt x="73091" y="899638"/>
                </a:lnTo>
                <a:lnTo>
                  <a:pt x="119608" y="909053"/>
                </a:lnTo>
                <a:lnTo>
                  <a:pt x="1028661" y="909053"/>
                </a:lnTo>
                <a:lnTo>
                  <a:pt x="1075173" y="899638"/>
                </a:lnTo>
                <a:lnTo>
                  <a:pt x="1113197" y="873980"/>
                </a:lnTo>
                <a:lnTo>
                  <a:pt x="1121805" y="861225"/>
                </a:lnTo>
                <a:lnTo>
                  <a:pt x="119545" y="861212"/>
                </a:lnTo>
                <a:lnTo>
                  <a:pt x="91684" y="855563"/>
                </a:lnTo>
                <a:lnTo>
                  <a:pt x="68880" y="840168"/>
                </a:lnTo>
                <a:lnTo>
                  <a:pt x="53489" y="817353"/>
                </a:lnTo>
                <a:lnTo>
                  <a:pt x="47840" y="789444"/>
                </a:lnTo>
                <a:lnTo>
                  <a:pt x="47843" y="119608"/>
                </a:lnTo>
                <a:lnTo>
                  <a:pt x="53493" y="91707"/>
                </a:lnTo>
                <a:lnTo>
                  <a:pt x="68887" y="68895"/>
                </a:lnTo>
                <a:lnTo>
                  <a:pt x="91700" y="53502"/>
                </a:lnTo>
                <a:lnTo>
                  <a:pt x="119608" y="47853"/>
                </a:lnTo>
                <a:lnTo>
                  <a:pt x="1121822" y="47853"/>
                </a:lnTo>
                <a:lnTo>
                  <a:pt x="1113197" y="35072"/>
                </a:lnTo>
                <a:lnTo>
                  <a:pt x="1075173" y="9414"/>
                </a:lnTo>
                <a:lnTo>
                  <a:pt x="1028661" y="0"/>
                </a:lnTo>
                <a:close/>
              </a:path>
              <a:path w="1148714" h="909320">
                <a:moveTo>
                  <a:pt x="1121822" y="47853"/>
                </a:moveTo>
                <a:lnTo>
                  <a:pt x="1028661" y="47853"/>
                </a:lnTo>
                <a:lnTo>
                  <a:pt x="1056565" y="53502"/>
                </a:lnTo>
                <a:lnTo>
                  <a:pt x="1079382" y="68897"/>
                </a:lnTo>
                <a:lnTo>
                  <a:pt x="1094780" y="91712"/>
                </a:lnTo>
                <a:lnTo>
                  <a:pt x="1100429" y="119608"/>
                </a:lnTo>
                <a:lnTo>
                  <a:pt x="1100429" y="789444"/>
                </a:lnTo>
                <a:lnTo>
                  <a:pt x="1079371" y="840174"/>
                </a:lnTo>
                <a:lnTo>
                  <a:pt x="1028661" y="861212"/>
                </a:lnTo>
                <a:lnTo>
                  <a:pt x="119608" y="861225"/>
                </a:lnTo>
                <a:lnTo>
                  <a:pt x="1121813" y="861212"/>
                </a:lnTo>
                <a:lnTo>
                  <a:pt x="1138856" y="835956"/>
                </a:lnTo>
                <a:lnTo>
                  <a:pt x="1148270" y="789444"/>
                </a:lnTo>
                <a:lnTo>
                  <a:pt x="1148270" y="119608"/>
                </a:lnTo>
                <a:lnTo>
                  <a:pt x="1138856" y="73096"/>
                </a:lnTo>
                <a:lnTo>
                  <a:pt x="1121822" y="478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43060" y="3701922"/>
            <a:ext cx="1148715" cy="0"/>
          </a:xfrm>
          <a:custGeom>
            <a:avLst/>
            <a:gdLst/>
            <a:ahLst/>
            <a:cxnLst/>
            <a:rect l="l" t="t" r="r" b="b"/>
            <a:pathLst>
              <a:path w="1148714">
                <a:moveTo>
                  <a:pt x="0" y="0"/>
                </a:moveTo>
                <a:lnTo>
                  <a:pt x="1148270" y="0"/>
                </a:lnTo>
              </a:path>
            </a:pathLst>
          </a:custGeom>
          <a:ln w="478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10509" y="3582314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60">
                <a:moveTo>
                  <a:pt x="23926" y="0"/>
                </a:moveTo>
                <a:lnTo>
                  <a:pt x="14616" y="1879"/>
                </a:lnTo>
                <a:lnTo>
                  <a:pt x="7010" y="7004"/>
                </a:lnTo>
                <a:lnTo>
                  <a:pt x="1881" y="14605"/>
                </a:lnTo>
                <a:lnTo>
                  <a:pt x="0" y="23914"/>
                </a:lnTo>
                <a:lnTo>
                  <a:pt x="1881" y="33224"/>
                </a:lnTo>
                <a:lnTo>
                  <a:pt x="7010" y="40830"/>
                </a:lnTo>
                <a:lnTo>
                  <a:pt x="14616" y="45959"/>
                </a:lnTo>
                <a:lnTo>
                  <a:pt x="23926" y="47840"/>
                </a:lnTo>
                <a:lnTo>
                  <a:pt x="33235" y="45959"/>
                </a:lnTo>
                <a:lnTo>
                  <a:pt x="40836" y="40830"/>
                </a:lnTo>
                <a:lnTo>
                  <a:pt x="45961" y="33224"/>
                </a:lnTo>
                <a:lnTo>
                  <a:pt x="47840" y="23914"/>
                </a:lnTo>
                <a:lnTo>
                  <a:pt x="45961" y="14605"/>
                </a:lnTo>
                <a:lnTo>
                  <a:pt x="40836" y="7004"/>
                </a:lnTo>
                <a:lnTo>
                  <a:pt x="33235" y="1879"/>
                </a:lnTo>
                <a:lnTo>
                  <a:pt x="239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82277" y="3582314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60">
                <a:moveTo>
                  <a:pt x="23926" y="0"/>
                </a:moveTo>
                <a:lnTo>
                  <a:pt x="14616" y="1879"/>
                </a:lnTo>
                <a:lnTo>
                  <a:pt x="7010" y="7004"/>
                </a:lnTo>
                <a:lnTo>
                  <a:pt x="1881" y="14605"/>
                </a:lnTo>
                <a:lnTo>
                  <a:pt x="0" y="23914"/>
                </a:lnTo>
                <a:lnTo>
                  <a:pt x="1881" y="33224"/>
                </a:lnTo>
                <a:lnTo>
                  <a:pt x="7010" y="40830"/>
                </a:lnTo>
                <a:lnTo>
                  <a:pt x="14616" y="45959"/>
                </a:lnTo>
                <a:lnTo>
                  <a:pt x="23926" y="47840"/>
                </a:lnTo>
                <a:lnTo>
                  <a:pt x="33235" y="45959"/>
                </a:lnTo>
                <a:lnTo>
                  <a:pt x="40836" y="40830"/>
                </a:lnTo>
                <a:lnTo>
                  <a:pt x="45961" y="33224"/>
                </a:lnTo>
                <a:lnTo>
                  <a:pt x="47840" y="23914"/>
                </a:lnTo>
                <a:lnTo>
                  <a:pt x="45961" y="14605"/>
                </a:lnTo>
                <a:lnTo>
                  <a:pt x="40836" y="7004"/>
                </a:lnTo>
                <a:lnTo>
                  <a:pt x="33235" y="1879"/>
                </a:lnTo>
                <a:lnTo>
                  <a:pt x="239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54045" y="3582314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60">
                <a:moveTo>
                  <a:pt x="23914" y="0"/>
                </a:moveTo>
                <a:lnTo>
                  <a:pt x="14605" y="1879"/>
                </a:lnTo>
                <a:lnTo>
                  <a:pt x="7004" y="7004"/>
                </a:lnTo>
                <a:lnTo>
                  <a:pt x="1879" y="14605"/>
                </a:lnTo>
                <a:lnTo>
                  <a:pt x="0" y="23914"/>
                </a:lnTo>
                <a:lnTo>
                  <a:pt x="1879" y="33224"/>
                </a:lnTo>
                <a:lnTo>
                  <a:pt x="7004" y="40830"/>
                </a:lnTo>
                <a:lnTo>
                  <a:pt x="14605" y="45959"/>
                </a:lnTo>
                <a:lnTo>
                  <a:pt x="23914" y="47840"/>
                </a:lnTo>
                <a:lnTo>
                  <a:pt x="33224" y="45959"/>
                </a:lnTo>
                <a:lnTo>
                  <a:pt x="40830" y="40830"/>
                </a:lnTo>
                <a:lnTo>
                  <a:pt x="45959" y="33224"/>
                </a:lnTo>
                <a:lnTo>
                  <a:pt x="47840" y="23914"/>
                </a:lnTo>
                <a:lnTo>
                  <a:pt x="45959" y="14605"/>
                </a:lnTo>
                <a:lnTo>
                  <a:pt x="40830" y="7004"/>
                </a:lnTo>
                <a:lnTo>
                  <a:pt x="33224" y="1879"/>
                </a:lnTo>
                <a:lnTo>
                  <a:pt x="239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68890" y="4100755"/>
            <a:ext cx="474345" cy="474345"/>
          </a:xfrm>
          <a:custGeom>
            <a:avLst/>
            <a:gdLst/>
            <a:ahLst/>
            <a:cxnLst/>
            <a:rect l="l" t="t" r="r" b="b"/>
            <a:pathLst>
              <a:path w="474345" h="474345">
                <a:moveTo>
                  <a:pt x="463742" y="312646"/>
                </a:moveTo>
                <a:lnTo>
                  <a:pt x="337827" y="186732"/>
                </a:lnTo>
                <a:lnTo>
                  <a:pt x="388199" y="136360"/>
                </a:lnTo>
                <a:lnTo>
                  <a:pt x="392638" y="130934"/>
                </a:lnTo>
                <a:lnTo>
                  <a:pt x="395906" y="124804"/>
                </a:lnTo>
                <a:lnTo>
                  <a:pt x="397925" y="118156"/>
                </a:lnTo>
                <a:lnTo>
                  <a:pt x="398616" y="111179"/>
                </a:lnTo>
                <a:lnTo>
                  <a:pt x="396574" y="99283"/>
                </a:lnTo>
                <a:lnTo>
                  <a:pt x="43621" y="909"/>
                </a:lnTo>
                <a:lnTo>
                  <a:pt x="38317" y="0"/>
                </a:lnTo>
                <a:lnTo>
                  <a:pt x="35636" y="0"/>
                </a:lnTo>
                <a:lnTo>
                  <a:pt x="21767" y="2801"/>
                </a:lnTo>
                <a:lnTo>
                  <a:pt x="10439" y="10439"/>
                </a:lnTo>
                <a:lnTo>
                  <a:pt x="2801" y="21767"/>
                </a:lnTo>
                <a:lnTo>
                  <a:pt x="0" y="35636"/>
                </a:lnTo>
                <a:lnTo>
                  <a:pt x="0" y="38326"/>
                </a:lnTo>
                <a:lnTo>
                  <a:pt x="76462" y="371013"/>
                </a:lnTo>
                <a:lnTo>
                  <a:pt x="111179" y="398616"/>
                </a:lnTo>
                <a:lnTo>
                  <a:pt x="118158" y="397925"/>
                </a:lnTo>
                <a:lnTo>
                  <a:pt x="124807" y="395905"/>
                </a:lnTo>
                <a:lnTo>
                  <a:pt x="130938" y="392634"/>
                </a:lnTo>
                <a:lnTo>
                  <a:pt x="136360" y="388189"/>
                </a:lnTo>
                <a:lnTo>
                  <a:pt x="186732" y="337827"/>
                </a:lnTo>
                <a:lnTo>
                  <a:pt x="312646" y="463742"/>
                </a:lnTo>
                <a:lnTo>
                  <a:pt x="318069" y="468193"/>
                </a:lnTo>
                <a:lnTo>
                  <a:pt x="324199" y="471471"/>
                </a:lnTo>
                <a:lnTo>
                  <a:pt x="330848" y="473495"/>
                </a:lnTo>
                <a:lnTo>
                  <a:pt x="337827" y="474188"/>
                </a:lnTo>
                <a:lnTo>
                  <a:pt x="344810" y="473495"/>
                </a:lnTo>
                <a:lnTo>
                  <a:pt x="463742" y="363008"/>
                </a:lnTo>
                <a:lnTo>
                  <a:pt x="474188" y="337827"/>
                </a:lnTo>
                <a:lnTo>
                  <a:pt x="473495" y="330850"/>
                </a:lnTo>
                <a:lnTo>
                  <a:pt x="471471" y="324203"/>
                </a:lnTo>
                <a:lnTo>
                  <a:pt x="468193" y="318073"/>
                </a:lnTo>
                <a:lnTo>
                  <a:pt x="463742" y="312646"/>
                </a:lnTo>
                <a:close/>
              </a:path>
            </a:pathLst>
          </a:custGeom>
          <a:ln w="90004">
            <a:solidFill>
              <a:srgbClr val="CDCC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68700" y="4100944"/>
            <a:ext cx="474345" cy="474345"/>
          </a:xfrm>
          <a:custGeom>
            <a:avLst/>
            <a:gdLst/>
            <a:ahLst/>
            <a:cxnLst/>
            <a:rect l="l" t="t" r="r" b="b"/>
            <a:pathLst>
              <a:path w="474345" h="474345">
                <a:moveTo>
                  <a:pt x="474153" y="337807"/>
                </a:moveTo>
                <a:lnTo>
                  <a:pt x="186715" y="337807"/>
                </a:lnTo>
                <a:lnTo>
                  <a:pt x="312623" y="463727"/>
                </a:lnTo>
                <a:lnTo>
                  <a:pt x="318047" y="468171"/>
                </a:lnTo>
                <a:lnTo>
                  <a:pt x="324177" y="471447"/>
                </a:lnTo>
                <a:lnTo>
                  <a:pt x="330825" y="473473"/>
                </a:lnTo>
                <a:lnTo>
                  <a:pt x="337807" y="474167"/>
                </a:lnTo>
                <a:lnTo>
                  <a:pt x="344789" y="473473"/>
                </a:lnTo>
                <a:lnTo>
                  <a:pt x="463715" y="362991"/>
                </a:lnTo>
                <a:lnTo>
                  <a:pt x="474153" y="337807"/>
                </a:lnTo>
                <a:close/>
              </a:path>
              <a:path w="474345" h="474345">
                <a:moveTo>
                  <a:pt x="38315" y="0"/>
                </a:moveTo>
                <a:lnTo>
                  <a:pt x="35636" y="0"/>
                </a:lnTo>
                <a:lnTo>
                  <a:pt x="21763" y="2801"/>
                </a:lnTo>
                <a:lnTo>
                  <a:pt x="10436" y="10440"/>
                </a:lnTo>
                <a:lnTo>
                  <a:pt x="2799" y="21768"/>
                </a:lnTo>
                <a:lnTo>
                  <a:pt x="0" y="35636"/>
                </a:lnTo>
                <a:lnTo>
                  <a:pt x="0" y="38328"/>
                </a:lnTo>
                <a:lnTo>
                  <a:pt x="76454" y="370992"/>
                </a:lnTo>
                <a:lnTo>
                  <a:pt x="111163" y="398602"/>
                </a:lnTo>
                <a:lnTo>
                  <a:pt x="118146" y="397910"/>
                </a:lnTo>
                <a:lnTo>
                  <a:pt x="124798" y="395889"/>
                </a:lnTo>
                <a:lnTo>
                  <a:pt x="130928" y="392617"/>
                </a:lnTo>
                <a:lnTo>
                  <a:pt x="136347" y="388175"/>
                </a:lnTo>
                <a:lnTo>
                  <a:pt x="186715" y="337807"/>
                </a:lnTo>
                <a:lnTo>
                  <a:pt x="474153" y="337807"/>
                </a:lnTo>
                <a:lnTo>
                  <a:pt x="337807" y="186715"/>
                </a:lnTo>
                <a:lnTo>
                  <a:pt x="388175" y="136359"/>
                </a:lnTo>
                <a:lnTo>
                  <a:pt x="392615" y="130933"/>
                </a:lnTo>
                <a:lnTo>
                  <a:pt x="395882" y="124801"/>
                </a:lnTo>
                <a:lnTo>
                  <a:pt x="397899" y="118152"/>
                </a:lnTo>
                <a:lnTo>
                  <a:pt x="398589" y="111175"/>
                </a:lnTo>
                <a:lnTo>
                  <a:pt x="396549" y="99280"/>
                </a:lnTo>
                <a:lnTo>
                  <a:pt x="390848" y="89001"/>
                </a:lnTo>
                <a:lnTo>
                  <a:pt x="382119" y="81132"/>
                </a:lnTo>
                <a:lnTo>
                  <a:pt x="370992" y="76466"/>
                </a:lnTo>
                <a:lnTo>
                  <a:pt x="41008" y="304"/>
                </a:lnTo>
                <a:lnTo>
                  <a:pt x="38315" y="0"/>
                </a:lnTo>
                <a:close/>
              </a:path>
            </a:pathLst>
          </a:custGeom>
          <a:solidFill>
            <a:srgbClr val="E53B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83416" y="3438626"/>
            <a:ext cx="1126490" cy="953135"/>
          </a:xfrm>
          <a:custGeom>
            <a:avLst/>
            <a:gdLst/>
            <a:ahLst/>
            <a:cxnLst/>
            <a:rect l="l" t="t" r="r" b="b"/>
            <a:pathLst>
              <a:path w="1126489" h="953135">
                <a:moveTo>
                  <a:pt x="1039431" y="0"/>
                </a:moveTo>
                <a:lnTo>
                  <a:pt x="86613" y="0"/>
                </a:lnTo>
                <a:lnTo>
                  <a:pt x="52892" y="6804"/>
                </a:lnTo>
                <a:lnTo>
                  <a:pt x="25361" y="25361"/>
                </a:lnTo>
                <a:lnTo>
                  <a:pt x="6804" y="52892"/>
                </a:lnTo>
                <a:lnTo>
                  <a:pt x="0" y="86613"/>
                </a:lnTo>
                <a:lnTo>
                  <a:pt x="0" y="866190"/>
                </a:lnTo>
                <a:lnTo>
                  <a:pt x="6804" y="899912"/>
                </a:lnTo>
                <a:lnTo>
                  <a:pt x="25361" y="927442"/>
                </a:lnTo>
                <a:lnTo>
                  <a:pt x="52892" y="946000"/>
                </a:lnTo>
                <a:lnTo>
                  <a:pt x="86613" y="952804"/>
                </a:lnTo>
                <a:lnTo>
                  <a:pt x="1039431" y="952804"/>
                </a:lnTo>
                <a:lnTo>
                  <a:pt x="1073153" y="946000"/>
                </a:lnTo>
                <a:lnTo>
                  <a:pt x="1100683" y="927442"/>
                </a:lnTo>
                <a:lnTo>
                  <a:pt x="1119241" y="899912"/>
                </a:lnTo>
                <a:lnTo>
                  <a:pt x="1126045" y="866190"/>
                </a:lnTo>
                <a:lnTo>
                  <a:pt x="86613" y="866190"/>
                </a:lnTo>
                <a:lnTo>
                  <a:pt x="86613" y="736257"/>
                </a:lnTo>
                <a:lnTo>
                  <a:pt x="257898" y="736257"/>
                </a:lnTo>
                <a:lnTo>
                  <a:pt x="257898" y="649643"/>
                </a:lnTo>
                <a:lnTo>
                  <a:pt x="86613" y="649643"/>
                </a:lnTo>
                <a:lnTo>
                  <a:pt x="86613" y="519709"/>
                </a:lnTo>
                <a:lnTo>
                  <a:pt x="257898" y="519709"/>
                </a:lnTo>
                <a:lnTo>
                  <a:pt x="257898" y="433095"/>
                </a:lnTo>
                <a:lnTo>
                  <a:pt x="86613" y="433095"/>
                </a:lnTo>
                <a:lnTo>
                  <a:pt x="86613" y="303161"/>
                </a:lnTo>
                <a:lnTo>
                  <a:pt x="257898" y="303161"/>
                </a:lnTo>
                <a:lnTo>
                  <a:pt x="257898" y="216547"/>
                </a:lnTo>
                <a:lnTo>
                  <a:pt x="86613" y="216547"/>
                </a:lnTo>
                <a:lnTo>
                  <a:pt x="86613" y="86613"/>
                </a:lnTo>
                <a:lnTo>
                  <a:pt x="1126045" y="86613"/>
                </a:lnTo>
                <a:lnTo>
                  <a:pt x="1119241" y="52892"/>
                </a:lnTo>
                <a:lnTo>
                  <a:pt x="1100683" y="25361"/>
                </a:lnTo>
                <a:lnTo>
                  <a:pt x="1073153" y="6804"/>
                </a:lnTo>
                <a:lnTo>
                  <a:pt x="1039431" y="0"/>
                </a:lnTo>
                <a:close/>
              </a:path>
              <a:path w="1126489" h="953135">
                <a:moveTo>
                  <a:pt x="257898" y="736257"/>
                </a:moveTo>
                <a:lnTo>
                  <a:pt x="216547" y="736257"/>
                </a:lnTo>
                <a:lnTo>
                  <a:pt x="216547" y="866190"/>
                </a:lnTo>
                <a:lnTo>
                  <a:pt x="330987" y="866190"/>
                </a:lnTo>
                <a:lnTo>
                  <a:pt x="302609" y="860424"/>
                </a:lnTo>
                <a:lnTo>
                  <a:pt x="279369" y="844724"/>
                </a:lnTo>
                <a:lnTo>
                  <a:pt x="263666" y="821485"/>
                </a:lnTo>
                <a:lnTo>
                  <a:pt x="257898" y="793102"/>
                </a:lnTo>
                <a:lnTo>
                  <a:pt x="257898" y="736257"/>
                </a:lnTo>
                <a:close/>
              </a:path>
              <a:path w="1126489" h="953135">
                <a:moveTo>
                  <a:pt x="909497" y="86613"/>
                </a:moveTo>
                <a:lnTo>
                  <a:pt x="795058" y="86613"/>
                </a:lnTo>
                <a:lnTo>
                  <a:pt x="823435" y="92379"/>
                </a:lnTo>
                <a:lnTo>
                  <a:pt x="846675" y="108080"/>
                </a:lnTo>
                <a:lnTo>
                  <a:pt x="862379" y="131319"/>
                </a:lnTo>
                <a:lnTo>
                  <a:pt x="868146" y="159702"/>
                </a:lnTo>
                <a:lnTo>
                  <a:pt x="868146" y="793102"/>
                </a:lnTo>
                <a:lnTo>
                  <a:pt x="862379" y="821485"/>
                </a:lnTo>
                <a:lnTo>
                  <a:pt x="846675" y="844724"/>
                </a:lnTo>
                <a:lnTo>
                  <a:pt x="823435" y="860424"/>
                </a:lnTo>
                <a:lnTo>
                  <a:pt x="795058" y="866190"/>
                </a:lnTo>
                <a:lnTo>
                  <a:pt x="909497" y="866190"/>
                </a:lnTo>
                <a:lnTo>
                  <a:pt x="909497" y="736257"/>
                </a:lnTo>
                <a:lnTo>
                  <a:pt x="1126045" y="736257"/>
                </a:lnTo>
                <a:lnTo>
                  <a:pt x="1126045" y="649643"/>
                </a:lnTo>
                <a:lnTo>
                  <a:pt x="909497" y="649643"/>
                </a:lnTo>
                <a:lnTo>
                  <a:pt x="909497" y="519709"/>
                </a:lnTo>
                <a:lnTo>
                  <a:pt x="1126045" y="519709"/>
                </a:lnTo>
                <a:lnTo>
                  <a:pt x="1126045" y="433095"/>
                </a:lnTo>
                <a:lnTo>
                  <a:pt x="909497" y="433095"/>
                </a:lnTo>
                <a:lnTo>
                  <a:pt x="909497" y="303161"/>
                </a:lnTo>
                <a:lnTo>
                  <a:pt x="1126045" y="303161"/>
                </a:lnTo>
                <a:lnTo>
                  <a:pt x="1126045" y="216547"/>
                </a:lnTo>
                <a:lnTo>
                  <a:pt x="909497" y="216547"/>
                </a:lnTo>
                <a:lnTo>
                  <a:pt x="909497" y="86613"/>
                </a:lnTo>
                <a:close/>
              </a:path>
              <a:path w="1126489" h="953135">
                <a:moveTo>
                  <a:pt x="1126045" y="736257"/>
                </a:moveTo>
                <a:lnTo>
                  <a:pt x="1039431" y="736257"/>
                </a:lnTo>
                <a:lnTo>
                  <a:pt x="1039431" y="866190"/>
                </a:lnTo>
                <a:lnTo>
                  <a:pt x="1126045" y="866190"/>
                </a:lnTo>
                <a:lnTo>
                  <a:pt x="1126045" y="736257"/>
                </a:lnTo>
                <a:close/>
              </a:path>
              <a:path w="1126489" h="953135">
                <a:moveTo>
                  <a:pt x="257898" y="519709"/>
                </a:moveTo>
                <a:lnTo>
                  <a:pt x="216547" y="519709"/>
                </a:lnTo>
                <a:lnTo>
                  <a:pt x="216547" y="649643"/>
                </a:lnTo>
                <a:lnTo>
                  <a:pt x="257898" y="649643"/>
                </a:lnTo>
                <a:lnTo>
                  <a:pt x="257898" y="519709"/>
                </a:lnTo>
                <a:close/>
              </a:path>
              <a:path w="1126489" h="953135">
                <a:moveTo>
                  <a:pt x="1126045" y="519709"/>
                </a:moveTo>
                <a:lnTo>
                  <a:pt x="1039431" y="519709"/>
                </a:lnTo>
                <a:lnTo>
                  <a:pt x="1039431" y="649643"/>
                </a:lnTo>
                <a:lnTo>
                  <a:pt x="1126045" y="649643"/>
                </a:lnTo>
                <a:lnTo>
                  <a:pt x="1126045" y="519709"/>
                </a:lnTo>
                <a:close/>
              </a:path>
              <a:path w="1126489" h="953135">
                <a:moveTo>
                  <a:pt x="257898" y="303161"/>
                </a:moveTo>
                <a:lnTo>
                  <a:pt x="216547" y="303161"/>
                </a:lnTo>
                <a:lnTo>
                  <a:pt x="216547" y="433095"/>
                </a:lnTo>
                <a:lnTo>
                  <a:pt x="257898" y="433095"/>
                </a:lnTo>
                <a:lnTo>
                  <a:pt x="257898" y="303161"/>
                </a:lnTo>
                <a:close/>
              </a:path>
              <a:path w="1126489" h="953135">
                <a:moveTo>
                  <a:pt x="1126045" y="303161"/>
                </a:moveTo>
                <a:lnTo>
                  <a:pt x="1039431" y="303161"/>
                </a:lnTo>
                <a:lnTo>
                  <a:pt x="1039431" y="433095"/>
                </a:lnTo>
                <a:lnTo>
                  <a:pt x="1126045" y="433095"/>
                </a:lnTo>
                <a:lnTo>
                  <a:pt x="1126045" y="303161"/>
                </a:lnTo>
                <a:close/>
              </a:path>
              <a:path w="1126489" h="953135">
                <a:moveTo>
                  <a:pt x="330987" y="86613"/>
                </a:moveTo>
                <a:lnTo>
                  <a:pt x="216547" y="86613"/>
                </a:lnTo>
                <a:lnTo>
                  <a:pt x="216547" y="216547"/>
                </a:lnTo>
                <a:lnTo>
                  <a:pt x="257898" y="216547"/>
                </a:lnTo>
                <a:lnTo>
                  <a:pt x="257898" y="159702"/>
                </a:lnTo>
                <a:lnTo>
                  <a:pt x="263666" y="131319"/>
                </a:lnTo>
                <a:lnTo>
                  <a:pt x="279369" y="108080"/>
                </a:lnTo>
                <a:lnTo>
                  <a:pt x="302609" y="92379"/>
                </a:lnTo>
                <a:lnTo>
                  <a:pt x="330987" y="86613"/>
                </a:lnTo>
                <a:close/>
              </a:path>
              <a:path w="1126489" h="953135">
                <a:moveTo>
                  <a:pt x="1126045" y="86613"/>
                </a:moveTo>
                <a:lnTo>
                  <a:pt x="1039431" y="86613"/>
                </a:lnTo>
                <a:lnTo>
                  <a:pt x="1039431" y="216547"/>
                </a:lnTo>
                <a:lnTo>
                  <a:pt x="1126045" y="216547"/>
                </a:lnTo>
                <a:lnTo>
                  <a:pt x="1126045" y="866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52097" y="3785438"/>
            <a:ext cx="389255" cy="259715"/>
          </a:xfrm>
          <a:custGeom>
            <a:avLst/>
            <a:gdLst/>
            <a:ahLst/>
            <a:cxnLst/>
            <a:rect l="l" t="t" r="r" b="b"/>
            <a:pathLst>
              <a:path w="389254" h="259714">
                <a:moveTo>
                  <a:pt x="194386" y="0"/>
                </a:moveTo>
                <a:lnTo>
                  <a:pt x="136174" y="10546"/>
                </a:lnTo>
                <a:lnTo>
                  <a:pt x="83870" y="36620"/>
                </a:lnTo>
                <a:lnTo>
                  <a:pt x="40920" y="69876"/>
                </a:lnTo>
                <a:lnTo>
                  <a:pt x="10769" y="101968"/>
                </a:lnTo>
                <a:lnTo>
                  <a:pt x="0" y="129590"/>
                </a:lnTo>
                <a:lnTo>
                  <a:pt x="829" y="136641"/>
                </a:lnTo>
                <a:lnTo>
                  <a:pt x="40906" y="189310"/>
                </a:lnTo>
                <a:lnTo>
                  <a:pt x="83826" y="222565"/>
                </a:lnTo>
                <a:lnTo>
                  <a:pt x="136099" y="248637"/>
                </a:lnTo>
                <a:lnTo>
                  <a:pt x="194297" y="259181"/>
                </a:lnTo>
                <a:lnTo>
                  <a:pt x="252497" y="248637"/>
                </a:lnTo>
                <a:lnTo>
                  <a:pt x="304774" y="222565"/>
                </a:lnTo>
                <a:lnTo>
                  <a:pt x="320246" y="210578"/>
                </a:lnTo>
                <a:lnTo>
                  <a:pt x="194297" y="210578"/>
                </a:lnTo>
                <a:lnTo>
                  <a:pt x="162783" y="204210"/>
                </a:lnTo>
                <a:lnTo>
                  <a:pt x="137039" y="186848"/>
                </a:lnTo>
                <a:lnTo>
                  <a:pt x="119677" y="161104"/>
                </a:lnTo>
                <a:lnTo>
                  <a:pt x="113309" y="129590"/>
                </a:lnTo>
                <a:lnTo>
                  <a:pt x="119677" y="98074"/>
                </a:lnTo>
                <a:lnTo>
                  <a:pt x="137039" y="72326"/>
                </a:lnTo>
                <a:lnTo>
                  <a:pt x="162783" y="54960"/>
                </a:lnTo>
                <a:lnTo>
                  <a:pt x="194297" y="48590"/>
                </a:lnTo>
                <a:lnTo>
                  <a:pt x="320231" y="48590"/>
                </a:lnTo>
                <a:lnTo>
                  <a:pt x="304785" y="36620"/>
                </a:lnTo>
                <a:lnTo>
                  <a:pt x="252534" y="10546"/>
                </a:lnTo>
                <a:lnTo>
                  <a:pt x="194386" y="0"/>
                </a:lnTo>
                <a:close/>
              </a:path>
              <a:path w="389254" h="259714">
                <a:moveTo>
                  <a:pt x="320231" y="48590"/>
                </a:moveTo>
                <a:lnTo>
                  <a:pt x="194297" y="48590"/>
                </a:lnTo>
                <a:lnTo>
                  <a:pt x="225813" y="54960"/>
                </a:lnTo>
                <a:lnTo>
                  <a:pt x="251561" y="72326"/>
                </a:lnTo>
                <a:lnTo>
                  <a:pt x="268928" y="98074"/>
                </a:lnTo>
                <a:lnTo>
                  <a:pt x="275297" y="129590"/>
                </a:lnTo>
                <a:lnTo>
                  <a:pt x="268922" y="161104"/>
                </a:lnTo>
                <a:lnTo>
                  <a:pt x="251556" y="186848"/>
                </a:lnTo>
                <a:lnTo>
                  <a:pt x="225811" y="204210"/>
                </a:lnTo>
                <a:lnTo>
                  <a:pt x="194297" y="210578"/>
                </a:lnTo>
                <a:lnTo>
                  <a:pt x="320246" y="210578"/>
                </a:lnTo>
                <a:lnTo>
                  <a:pt x="377837" y="157213"/>
                </a:lnTo>
                <a:lnTo>
                  <a:pt x="388683" y="129590"/>
                </a:lnTo>
                <a:lnTo>
                  <a:pt x="387853" y="122540"/>
                </a:lnTo>
                <a:lnTo>
                  <a:pt x="385746" y="115536"/>
                </a:lnTo>
                <a:lnTo>
                  <a:pt x="382396" y="108654"/>
                </a:lnTo>
                <a:lnTo>
                  <a:pt x="377837" y="101968"/>
                </a:lnTo>
                <a:lnTo>
                  <a:pt x="347700" y="69876"/>
                </a:lnTo>
                <a:lnTo>
                  <a:pt x="320231" y="48590"/>
                </a:lnTo>
                <a:close/>
              </a:path>
              <a:path w="389254" h="259714">
                <a:moveTo>
                  <a:pt x="199974" y="81000"/>
                </a:moveTo>
                <a:lnTo>
                  <a:pt x="194297" y="81000"/>
                </a:lnTo>
                <a:lnTo>
                  <a:pt x="175394" y="84817"/>
                </a:lnTo>
                <a:lnTo>
                  <a:pt x="159948" y="95237"/>
                </a:lnTo>
                <a:lnTo>
                  <a:pt x="149529" y="110686"/>
                </a:lnTo>
                <a:lnTo>
                  <a:pt x="145707" y="129590"/>
                </a:lnTo>
                <a:lnTo>
                  <a:pt x="149529" y="148493"/>
                </a:lnTo>
                <a:lnTo>
                  <a:pt x="159948" y="163939"/>
                </a:lnTo>
                <a:lnTo>
                  <a:pt x="175394" y="174358"/>
                </a:lnTo>
                <a:lnTo>
                  <a:pt x="194297" y="178180"/>
                </a:lnTo>
                <a:lnTo>
                  <a:pt x="213207" y="174358"/>
                </a:lnTo>
                <a:lnTo>
                  <a:pt x="228657" y="163939"/>
                </a:lnTo>
                <a:lnTo>
                  <a:pt x="239077" y="148493"/>
                </a:lnTo>
                <a:lnTo>
                  <a:pt x="241261" y="137693"/>
                </a:lnTo>
                <a:lnTo>
                  <a:pt x="222643" y="137693"/>
                </a:lnTo>
                <a:lnTo>
                  <a:pt x="211619" y="135460"/>
                </a:lnTo>
                <a:lnTo>
                  <a:pt x="202607" y="129378"/>
                </a:lnTo>
                <a:lnTo>
                  <a:pt x="196527" y="120366"/>
                </a:lnTo>
                <a:lnTo>
                  <a:pt x="194297" y="109346"/>
                </a:lnTo>
                <a:lnTo>
                  <a:pt x="195483" y="101231"/>
                </a:lnTo>
                <a:lnTo>
                  <a:pt x="198802" y="94021"/>
                </a:lnTo>
                <a:lnTo>
                  <a:pt x="203898" y="88072"/>
                </a:lnTo>
                <a:lnTo>
                  <a:pt x="210413" y="83743"/>
                </a:lnTo>
                <a:lnTo>
                  <a:pt x="205397" y="81965"/>
                </a:lnTo>
                <a:lnTo>
                  <a:pt x="199974" y="81000"/>
                </a:lnTo>
                <a:close/>
              </a:path>
              <a:path w="389254" h="259714">
                <a:moveTo>
                  <a:pt x="242900" y="129184"/>
                </a:moveTo>
                <a:lnTo>
                  <a:pt x="237705" y="134454"/>
                </a:lnTo>
                <a:lnTo>
                  <a:pt x="230593" y="137693"/>
                </a:lnTo>
                <a:lnTo>
                  <a:pt x="241261" y="137693"/>
                </a:lnTo>
                <a:lnTo>
                  <a:pt x="242900" y="129590"/>
                </a:lnTo>
                <a:lnTo>
                  <a:pt x="242900" y="129184"/>
                </a:lnTo>
                <a:close/>
              </a:path>
            </a:pathLst>
          </a:custGeom>
          <a:solidFill>
            <a:srgbClr val="E53B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50935" y="3493363"/>
            <a:ext cx="274320" cy="899794"/>
          </a:xfrm>
          <a:custGeom>
            <a:avLst/>
            <a:gdLst/>
            <a:ahLst/>
            <a:cxnLst/>
            <a:rect l="l" t="t" r="r" b="b"/>
            <a:pathLst>
              <a:path w="274319" h="899795">
                <a:moveTo>
                  <a:pt x="236480" y="897724"/>
                </a:moveTo>
                <a:lnTo>
                  <a:pt x="37364" y="897724"/>
                </a:lnTo>
                <a:lnTo>
                  <a:pt x="37364" y="899782"/>
                </a:lnTo>
                <a:lnTo>
                  <a:pt x="236480" y="899782"/>
                </a:lnTo>
                <a:lnTo>
                  <a:pt x="236480" y="897724"/>
                </a:lnTo>
                <a:close/>
              </a:path>
              <a:path w="274319" h="899795">
                <a:moveTo>
                  <a:pt x="250769" y="807237"/>
                </a:moveTo>
                <a:lnTo>
                  <a:pt x="23075" y="807237"/>
                </a:lnTo>
                <a:lnTo>
                  <a:pt x="14115" y="809058"/>
                </a:lnTo>
                <a:lnTo>
                  <a:pt x="6777" y="814017"/>
                </a:lnTo>
                <a:lnTo>
                  <a:pt x="1820" y="821355"/>
                </a:lnTo>
                <a:lnTo>
                  <a:pt x="0" y="830313"/>
                </a:lnTo>
                <a:lnTo>
                  <a:pt x="0" y="874649"/>
                </a:lnTo>
                <a:lnTo>
                  <a:pt x="1820" y="883607"/>
                </a:lnTo>
                <a:lnTo>
                  <a:pt x="6777" y="890944"/>
                </a:lnTo>
                <a:lnTo>
                  <a:pt x="14115" y="895903"/>
                </a:lnTo>
                <a:lnTo>
                  <a:pt x="23075" y="897724"/>
                </a:lnTo>
                <a:lnTo>
                  <a:pt x="250769" y="897724"/>
                </a:lnTo>
                <a:lnTo>
                  <a:pt x="259729" y="895903"/>
                </a:lnTo>
                <a:lnTo>
                  <a:pt x="267067" y="890944"/>
                </a:lnTo>
                <a:lnTo>
                  <a:pt x="272024" y="883607"/>
                </a:lnTo>
                <a:lnTo>
                  <a:pt x="273845" y="874649"/>
                </a:lnTo>
                <a:lnTo>
                  <a:pt x="273845" y="830313"/>
                </a:lnTo>
                <a:lnTo>
                  <a:pt x="272024" y="821355"/>
                </a:lnTo>
                <a:lnTo>
                  <a:pt x="267067" y="814017"/>
                </a:lnTo>
                <a:lnTo>
                  <a:pt x="259729" y="809058"/>
                </a:lnTo>
                <a:lnTo>
                  <a:pt x="250769" y="807237"/>
                </a:lnTo>
                <a:close/>
              </a:path>
              <a:path w="274319" h="899795">
                <a:moveTo>
                  <a:pt x="186702" y="90487"/>
                </a:moveTo>
                <a:lnTo>
                  <a:pt x="87138" y="90487"/>
                </a:lnTo>
                <a:lnTo>
                  <a:pt x="87138" y="807237"/>
                </a:lnTo>
                <a:lnTo>
                  <a:pt x="186702" y="807237"/>
                </a:lnTo>
                <a:lnTo>
                  <a:pt x="186702" y="90487"/>
                </a:lnTo>
                <a:close/>
              </a:path>
              <a:path w="274319" h="899795">
                <a:moveTo>
                  <a:pt x="250769" y="0"/>
                </a:moveTo>
                <a:lnTo>
                  <a:pt x="23075" y="0"/>
                </a:lnTo>
                <a:lnTo>
                  <a:pt x="14115" y="1819"/>
                </a:lnTo>
                <a:lnTo>
                  <a:pt x="6777" y="6775"/>
                </a:lnTo>
                <a:lnTo>
                  <a:pt x="1820" y="14112"/>
                </a:lnTo>
                <a:lnTo>
                  <a:pt x="0" y="23075"/>
                </a:lnTo>
                <a:lnTo>
                  <a:pt x="0" y="67411"/>
                </a:lnTo>
                <a:lnTo>
                  <a:pt x="1820" y="76369"/>
                </a:lnTo>
                <a:lnTo>
                  <a:pt x="6777" y="83707"/>
                </a:lnTo>
                <a:lnTo>
                  <a:pt x="14115" y="88666"/>
                </a:lnTo>
                <a:lnTo>
                  <a:pt x="23075" y="90487"/>
                </a:lnTo>
                <a:lnTo>
                  <a:pt x="250769" y="90487"/>
                </a:lnTo>
                <a:lnTo>
                  <a:pt x="259729" y="88666"/>
                </a:lnTo>
                <a:lnTo>
                  <a:pt x="267067" y="83707"/>
                </a:lnTo>
                <a:lnTo>
                  <a:pt x="272024" y="76369"/>
                </a:lnTo>
                <a:lnTo>
                  <a:pt x="273845" y="67411"/>
                </a:lnTo>
                <a:lnTo>
                  <a:pt x="273845" y="23075"/>
                </a:lnTo>
                <a:lnTo>
                  <a:pt x="272024" y="14112"/>
                </a:lnTo>
                <a:lnTo>
                  <a:pt x="267067" y="6775"/>
                </a:lnTo>
                <a:lnTo>
                  <a:pt x="259729" y="1819"/>
                </a:lnTo>
                <a:lnTo>
                  <a:pt x="2507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12661" y="3438626"/>
            <a:ext cx="1126490" cy="953135"/>
          </a:xfrm>
          <a:custGeom>
            <a:avLst/>
            <a:gdLst/>
            <a:ahLst/>
            <a:cxnLst/>
            <a:rect l="l" t="t" r="r" b="b"/>
            <a:pathLst>
              <a:path w="1126490" h="953135">
                <a:moveTo>
                  <a:pt x="1039431" y="0"/>
                </a:moveTo>
                <a:lnTo>
                  <a:pt x="86613" y="0"/>
                </a:lnTo>
                <a:lnTo>
                  <a:pt x="52892" y="6804"/>
                </a:lnTo>
                <a:lnTo>
                  <a:pt x="25361" y="25361"/>
                </a:lnTo>
                <a:lnTo>
                  <a:pt x="6804" y="52892"/>
                </a:lnTo>
                <a:lnTo>
                  <a:pt x="0" y="86613"/>
                </a:lnTo>
                <a:lnTo>
                  <a:pt x="0" y="866190"/>
                </a:lnTo>
                <a:lnTo>
                  <a:pt x="6804" y="899912"/>
                </a:lnTo>
                <a:lnTo>
                  <a:pt x="25361" y="927442"/>
                </a:lnTo>
                <a:lnTo>
                  <a:pt x="52892" y="946000"/>
                </a:lnTo>
                <a:lnTo>
                  <a:pt x="86613" y="952804"/>
                </a:lnTo>
                <a:lnTo>
                  <a:pt x="1039431" y="952804"/>
                </a:lnTo>
                <a:lnTo>
                  <a:pt x="1073153" y="946000"/>
                </a:lnTo>
                <a:lnTo>
                  <a:pt x="1100683" y="927442"/>
                </a:lnTo>
                <a:lnTo>
                  <a:pt x="1119241" y="899912"/>
                </a:lnTo>
                <a:lnTo>
                  <a:pt x="1126045" y="866190"/>
                </a:lnTo>
                <a:lnTo>
                  <a:pt x="86613" y="866190"/>
                </a:lnTo>
                <a:lnTo>
                  <a:pt x="86613" y="736257"/>
                </a:lnTo>
                <a:lnTo>
                  <a:pt x="257898" y="736257"/>
                </a:lnTo>
                <a:lnTo>
                  <a:pt x="257898" y="649643"/>
                </a:lnTo>
                <a:lnTo>
                  <a:pt x="86613" y="649643"/>
                </a:lnTo>
                <a:lnTo>
                  <a:pt x="86613" y="519709"/>
                </a:lnTo>
                <a:lnTo>
                  <a:pt x="257898" y="519709"/>
                </a:lnTo>
                <a:lnTo>
                  <a:pt x="257898" y="433095"/>
                </a:lnTo>
                <a:lnTo>
                  <a:pt x="86613" y="433095"/>
                </a:lnTo>
                <a:lnTo>
                  <a:pt x="86613" y="303161"/>
                </a:lnTo>
                <a:lnTo>
                  <a:pt x="257898" y="303161"/>
                </a:lnTo>
                <a:lnTo>
                  <a:pt x="257898" y="216547"/>
                </a:lnTo>
                <a:lnTo>
                  <a:pt x="86613" y="216547"/>
                </a:lnTo>
                <a:lnTo>
                  <a:pt x="86613" y="86613"/>
                </a:lnTo>
                <a:lnTo>
                  <a:pt x="1126045" y="86613"/>
                </a:lnTo>
                <a:lnTo>
                  <a:pt x="1119241" y="52892"/>
                </a:lnTo>
                <a:lnTo>
                  <a:pt x="1100683" y="25361"/>
                </a:lnTo>
                <a:lnTo>
                  <a:pt x="1073153" y="6804"/>
                </a:lnTo>
                <a:lnTo>
                  <a:pt x="1039431" y="0"/>
                </a:lnTo>
                <a:close/>
              </a:path>
              <a:path w="1126490" h="953135">
                <a:moveTo>
                  <a:pt x="257898" y="736257"/>
                </a:moveTo>
                <a:lnTo>
                  <a:pt x="216547" y="736257"/>
                </a:lnTo>
                <a:lnTo>
                  <a:pt x="216547" y="866190"/>
                </a:lnTo>
                <a:lnTo>
                  <a:pt x="330987" y="866190"/>
                </a:lnTo>
                <a:lnTo>
                  <a:pt x="302609" y="860424"/>
                </a:lnTo>
                <a:lnTo>
                  <a:pt x="279369" y="844724"/>
                </a:lnTo>
                <a:lnTo>
                  <a:pt x="263666" y="821485"/>
                </a:lnTo>
                <a:lnTo>
                  <a:pt x="257898" y="793102"/>
                </a:lnTo>
                <a:lnTo>
                  <a:pt x="257898" y="736257"/>
                </a:lnTo>
                <a:close/>
              </a:path>
              <a:path w="1126490" h="953135">
                <a:moveTo>
                  <a:pt x="909497" y="86613"/>
                </a:moveTo>
                <a:lnTo>
                  <a:pt x="795058" y="86613"/>
                </a:lnTo>
                <a:lnTo>
                  <a:pt x="823433" y="92379"/>
                </a:lnTo>
                <a:lnTo>
                  <a:pt x="846669" y="108080"/>
                </a:lnTo>
                <a:lnTo>
                  <a:pt x="862368" y="131319"/>
                </a:lnTo>
                <a:lnTo>
                  <a:pt x="868133" y="159702"/>
                </a:lnTo>
                <a:lnTo>
                  <a:pt x="868133" y="793102"/>
                </a:lnTo>
                <a:lnTo>
                  <a:pt x="862368" y="821485"/>
                </a:lnTo>
                <a:lnTo>
                  <a:pt x="846669" y="844724"/>
                </a:lnTo>
                <a:lnTo>
                  <a:pt x="823433" y="860424"/>
                </a:lnTo>
                <a:lnTo>
                  <a:pt x="795058" y="866190"/>
                </a:lnTo>
                <a:lnTo>
                  <a:pt x="909497" y="866190"/>
                </a:lnTo>
                <a:lnTo>
                  <a:pt x="909497" y="736257"/>
                </a:lnTo>
                <a:lnTo>
                  <a:pt x="1126045" y="736257"/>
                </a:lnTo>
                <a:lnTo>
                  <a:pt x="1126045" y="649643"/>
                </a:lnTo>
                <a:lnTo>
                  <a:pt x="909497" y="649643"/>
                </a:lnTo>
                <a:lnTo>
                  <a:pt x="909497" y="519709"/>
                </a:lnTo>
                <a:lnTo>
                  <a:pt x="1126045" y="519709"/>
                </a:lnTo>
                <a:lnTo>
                  <a:pt x="1126045" y="433095"/>
                </a:lnTo>
                <a:lnTo>
                  <a:pt x="909497" y="433095"/>
                </a:lnTo>
                <a:lnTo>
                  <a:pt x="909497" y="303161"/>
                </a:lnTo>
                <a:lnTo>
                  <a:pt x="1126045" y="303161"/>
                </a:lnTo>
                <a:lnTo>
                  <a:pt x="1126045" y="216547"/>
                </a:lnTo>
                <a:lnTo>
                  <a:pt x="909497" y="216547"/>
                </a:lnTo>
                <a:lnTo>
                  <a:pt x="909497" y="86613"/>
                </a:lnTo>
                <a:close/>
              </a:path>
              <a:path w="1126490" h="953135">
                <a:moveTo>
                  <a:pt x="1126045" y="736257"/>
                </a:moveTo>
                <a:lnTo>
                  <a:pt x="1039431" y="736257"/>
                </a:lnTo>
                <a:lnTo>
                  <a:pt x="1039431" y="866190"/>
                </a:lnTo>
                <a:lnTo>
                  <a:pt x="1126045" y="866190"/>
                </a:lnTo>
                <a:lnTo>
                  <a:pt x="1126045" y="736257"/>
                </a:lnTo>
                <a:close/>
              </a:path>
              <a:path w="1126490" h="953135">
                <a:moveTo>
                  <a:pt x="257898" y="519709"/>
                </a:moveTo>
                <a:lnTo>
                  <a:pt x="216547" y="519709"/>
                </a:lnTo>
                <a:lnTo>
                  <a:pt x="216547" y="649643"/>
                </a:lnTo>
                <a:lnTo>
                  <a:pt x="257898" y="649643"/>
                </a:lnTo>
                <a:lnTo>
                  <a:pt x="257898" y="519709"/>
                </a:lnTo>
                <a:close/>
              </a:path>
              <a:path w="1126490" h="953135">
                <a:moveTo>
                  <a:pt x="1126045" y="519709"/>
                </a:moveTo>
                <a:lnTo>
                  <a:pt x="1039431" y="519709"/>
                </a:lnTo>
                <a:lnTo>
                  <a:pt x="1039431" y="649643"/>
                </a:lnTo>
                <a:lnTo>
                  <a:pt x="1126045" y="649643"/>
                </a:lnTo>
                <a:lnTo>
                  <a:pt x="1126045" y="519709"/>
                </a:lnTo>
                <a:close/>
              </a:path>
              <a:path w="1126490" h="953135">
                <a:moveTo>
                  <a:pt x="257898" y="303161"/>
                </a:moveTo>
                <a:lnTo>
                  <a:pt x="216547" y="303161"/>
                </a:lnTo>
                <a:lnTo>
                  <a:pt x="216547" y="433095"/>
                </a:lnTo>
                <a:lnTo>
                  <a:pt x="257898" y="433095"/>
                </a:lnTo>
                <a:lnTo>
                  <a:pt x="257898" y="303161"/>
                </a:lnTo>
                <a:close/>
              </a:path>
              <a:path w="1126490" h="953135">
                <a:moveTo>
                  <a:pt x="1126045" y="303161"/>
                </a:moveTo>
                <a:lnTo>
                  <a:pt x="1039431" y="303161"/>
                </a:lnTo>
                <a:lnTo>
                  <a:pt x="1039431" y="433095"/>
                </a:lnTo>
                <a:lnTo>
                  <a:pt x="1126045" y="433095"/>
                </a:lnTo>
                <a:lnTo>
                  <a:pt x="1126045" y="303161"/>
                </a:lnTo>
                <a:close/>
              </a:path>
              <a:path w="1126490" h="953135">
                <a:moveTo>
                  <a:pt x="330987" y="86613"/>
                </a:moveTo>
                <a:lnTo>
                  <a:pt x="216547" y="86613"/>
                </a:lnTo>
                <a:lnTo>
                  <a:pt x="216547" y="216547"/>
                </a:lnTo>
                <a:lnTo>
                  <a:pt x="257898" y="216547"/>
                </a:lnTo>
                <a:lnTo>
                  <a:pt x="257898" y="159702"/>
                </a:lnTo>
                <a:lnTo>
                  <a:pt x="263666" y="131319"/>
                </a:lnTo>
                <a:lnTo>
                  <a:pt x="279369" y="108080"/>
                </a:lnTo>
                <a:lnTo>
                  <a:pt x="302609" y="92379"/>
                </a:lnTo>
                <a:lnTo>
                  <a:pt x="330987" y="86613"/>
                </a:lnTo>
                <a:close/>
              </a:path>
              <a:path w="1126490" h="953135">
                <a:moveTo>
                  <a:pt x="1126045" y="86613"/>
                </a:moveTo>
                <a:lnTo>
                  <a:pt x="1039431" y="86613"/>
                </a:lnTo>
                <a:lnTo>
                  <a:pt x="1039431" y="216547"/>
                </a:lnTo>
                <a:lnTo>
                  <a:pt x="1126045" y="216547"/>
                </a:lnTo>
                <a:lnTo>
                  <a:pt x="1126045" y="866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271032" y="4100755"/>
            <a:ext cx="474345" cy="474345"/>
          </a:xfrm>
          <a:custGeom>
            <a:avLst/>
            <a:gdLst/>
            <a:ahLst/>
            <a:cxnLst/>
            <a:rect l="l" t="t" r="r" b="b"/>
            <a:pathLst>
              <a:path w="474345" h="474345">
                <a:moveTo>
                  <a:pt x="463751" y="312646"/>
                </a:moveTo>
                <a:lnTo>
                  <a:pt x="337827" y="186732"/>
                </a:lnTo>
                <a:lnTo>
                  <a:pt x="388199" y="136360"/>
                </a:lnTo>
                <a:lnTo>
                  <a:pt x="392639" y="130934"/>
                </a:lnTo>
                <a:lnTo>
                  <a:pt x="395911" y="124804"/>
                </a:lnTo>
                <a:lnTo>
                  <a:pt x="397933" y="118156"/>
                </a:lnTo>
                <a:lnTo>
                  <a:pt x="398626" y="111179"/>
                </a:lnTo>
                <a:lnTo>
                  <a:pt x="396583" y="99283"/>
                </a:lnTo>
                <a:lnTo>
                  <a:pt x="390877" y="89002"/>
                </a:lnTo>
                <a:lnTo>
                  <a:pt x="382145" y="81130"/>
                </a:lnTo>
                <a:lnTo>
                  <a:pt x="371022" y="76462"/>
                </a:lnTo>
                <a:lnTo>
                  <a:pt x="43621" y="909"/>
                </a:lnTo>
                <a:lnTo>
                  <a:pt x="41007" y="306"/>
                </a:lnTo>
                <a:lnTo>
                  <a:pt x="38326" y="0"/>
                </a:lnTo>
                <a:lnTo>
                  <a:pt x="35636" y="0"/>
                </a:lnTo>
                <a:lnTo>
                  <a:pt x="21767" y="2801"/>
                </a:lnTo>
                <a:lnTo>
                  <a:pt x="10439" y="10439"/>
                </a:lnTo>
                <a:lnTo>
                  <a:pt x="2801" y="21767"/>
                </a:lnTo>
                <a:lnTo>
                  <a:pt x="0" y="35636"/>
                </a:lnTo>
                <a:lnTo>
                  <a:pt x="0" y="38326"/>
                </a:lnTo>
                <a:lnTo>
                  <a:pt x="76462" y="371013"/>
                </a:lnTo>
                <a:lnTo>
                  <a:pt x="111179" y="398616"/>
                </a:lnTo>
                <a:lnTo>
                  <a:pt x="118158" y="397925"/>
                </a:lnTo>
                <a:lnTo>
                  <a:pt x="124807" y="395905"/>
                </a:lnTo>
                <a:lnTo>
                  <a:pt x="130938" y="392634"/>
                </a:lnTo>
                <a:lnTo>
                  <a:pt x="136360" y="388189"/>
                </a:lnTo>
                <a:lnTo>
                  <a:pt x="186732" y="337827"/>
                </a:lnTo>
                <a:lnTo>
                  <a:pt x="312646" y="463742"/>
                </a:lnTo>
                <a:lnTo>
                  <a:pt x="318073" y="468193"/>
                </a:lnTo>
                <a:lnTo>
                  <a:pt x="324203" y="471471"/>
                </a:lnTo>
                <a:lnTo>
                  <a:pt x="330850" y="473495"/>
                </a:lnTo>
                <a:lnTo>
                  <a:pt x="337827" y="474188"/>
                </a:lnTo>
                <a:lnTo>
                  <a:pt x="344810" y="473495"/>
                </a:lnTo>
                <a:lnTo>
                  <a:pt x="463751" y="363008"/>
                </a:lnTo>
                <a:lnTo>
                  <a:pt x="474188" y="337827"/>
                </a:lnTo>
                <a:lnTo>
                  <a:pt x="473495" y="330850"/>
                </a:lnTo>
                <a:lnTo>
                  <a:pt x="471472" y="324203"/>
                </a:lnTo>
                <a:lnTo>
                  <a:pt x="468197" y="318073"/>
                </a:lnTo>
                <a:lnTo>
                  <a:pt x="463751" y="312646"/>
                </a:lnTo>
                <a:close/>
              </a:path>
            </a:pathLst>
          </a:custGeom>
          <a:ln w="90004">
            <a:solidFill>
              <a:srgbClr val="94949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70636" y="4100944"/>
            <a:ext cx="474345" cy="474345"/>
          </a:xfrm>
          <a:custGeom>
            <a:avLst/>
            <a:gdLst/>
            <a:ahLst/>
            <a:cxnLst/>
            <a:rect l="l" t="t" r="r" b="b"/>
            <a:pathLst>
              <a:path w="474345" h="474345">
                <a:moveTo>
                  <a:pt x="474153" y="337807"/>
                </a:moveTo>
                <a:lnTo>
                  <a:pt x="186715" y="337807"/>
                </a:lnTo>
                <a:lnTo>
                  <a:pt x="312623" y="463727"/>
                </a:lnTo>
                <a:lnTo>
                  <a:pt x="318047" y="468171"/>
                </a:lnTo>
                <a:lnTo>
                  <a:pt x="324177" y="471447"/>
                </a:lnTo>
                <a:lnTo>
                  <a:pt x="330825" y="473473"/>
                </a:lnTo>
                <a:lnTo>
                  <a:pt x="337807" y="474167"/>
                </a:lnTo>
                <a:lnTo>
                  <a:pt x="344789" y="473473"/>
                </a:lnTo>
                <a:lnTo>
                  <a:pt x="463715" y="362991"/>
                </a:lnTo>
                <a:lnTo>
                  <a:pt x="474153" y="337807"/>
                </a:lnTo>
                <a:close/>
              </a:path>
              <a:path w="474345" h="474345">
                <a:moveTo>
                  <a:pt x="38315" y="0"/>
                </a:moveTo>
                <a:lnTo>
                  <a:pt x="35636" y="0"/>
                </a:lnTo>
                <a:lnTo>
                  <a:pt x="21763" y="2801"/>
                </a:lnTo>
                <a:lnTo>
                  <a:pt x="10436" y="10440"/>
                </a:lnTo>
                <a:lnTo>
                  <a:pt x="2799" y="21768"/>
                </a:lnTo>
                <a:lnTo>
                  <a:pt x="0" y="35636"/>
                </a:lnTo>
                <a:lnTo>
                  <a:pt x="0" y="38328"/>
                </a:lnTo>
                <a:lnTo>
                  <a:pt x="76453" y="370992"/>
                </a:lnTo>
                <a:lnTo>
                  <a:pt x="111163" y="398602"/>
                </a:lnTo>
                <a:lnTo>
                  <a:pt x="118146" y="397910"/>
                </a:lnTo>
                <a:lnTo>
                  <a:pt x="124798" y="395889"/>
                </a:lnTo>
                <a:lnTo>
                  <a:pt x="130928" y="392617"/>
                </a:lnTo>
                <a:lnTo>
                  <a:pt x="136347" y="388175"/>
                </a:lnTo>
                <a:lnTo>
                  <a:pt x="186715" y="337807"/>
                </a:lnTo>
                <a:lnTo>
                  <a:pt x="474153" y="337807"/>
                </a:lnTo>
                <a:lnTo>
                  <a:pt x="337807" y="186715"/>
                </a:lnTo>
                <a:lnTo>
                  <a:pt x="388175" y="136359"/>
                </a:lnTo>
                <a:lnTo>
                  <a:pt x="392615" y="130933"/>
                </a:lnTo>
                <a:lnTo>
                  <a:pt x="395882" y="124801"/>
                </a:lnTo>
                <a:lnTo>
                  <a:pt x="397899" y="118152"/>
                </a:lnTo>
                <a:lnTo>
                  <a:pt x="398589" y="111175"/>
                </a:lnTo>
                <a:lnTo>
                  <a:pt x="396549" y="99280"/>
                </a:lnTo>
                <a:lnTo>
                  <a:pt x="390848" y="89001"/>
                </a:lnTo>
                <a:lnTo>
                  <a:pt x="382119" y="81132"/>
                </a:lnTo>
                <a:lnTo>
                  <a:pt x="370992" y="76466"/>
                </a:lnTo>
                <a:lnTo>
                  <a:pt x="41008" y="304"/>
                </a:lnTo>
                <a:lnTo>
                  <a:pt x="38315" y="0"/>
                </a:lnTo>
                <a:close/>
              </a:path>
            </a:pathLst>
          </a:custGeom>
          <a:solidFill>
            <a:srgbClr val="E53B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81402" y="3440976"/>
            <a:ext cx="1157605" cy="907415"/>
          </a:xfrm>
          <a:custGeom>
            <a:avLst/>
            <a:gdLst/>
            <a:ahLst/>
            <a:cxnLst/>
            <a:rect l="l" t="t" r="r" b="b"/>
            <a:pathLst>
              <a:path w="1157604" h="907414">
                <a:moveTo>
                  <a:pt x="1059002" y="0"/>
                </a:moveTo>
                <a:lnTo>
                  <a:pt x="98272" y="0"/>
                </a:lnTo>
                <a:lnTo>
                  <a:pt x="60114" y="7754"/>
                </a:lnTo>
                <a:lnTo>
                  <a:pt x="28867" y="28867"/>
                </a:lnTo>
                <a:lnTo>
                  <a:pt x="7754" y="60114"/>
                </a:lnTo>
                <a:lnTo>
                  <a:pt x="0" y="98272"/>
                </a:lnTo>
                <a:lnTo>
                  <a:pt x="0" y="808977"/>
                </a:lnTo>
                <a:lnTo>
                  <a:pt x="7754" y="847135"/>
                </a:lnTo>
                <a:lnTo>
                  <a:pt x="28867" y="878382"/>
                </a:lnTo>
                <a:lnTo>
                  <a:pt x="60114" y="899495"/>
                </a:lnTo>
                <a:lnTo>
                  <a:pt x="98272" y="907249"/>
                </a:lnTo>
                <a:lnTo>
                  <a:pt x="1059002" y="907249"/>
                </a:lnTo>
                <a:lnTo>
                  <a:pt x="1097162" y="899495"/>
                </a:lnTo>
                <a:lnTo>
                  <a:pt x="1128414" y="878382"/>
                </a:lnTo>
                <a:lnTo>
                  <a:pt x="1149531" y="847135"/>
                </a:lnTo>
                <a:lnTo>
                  <a:pt x="1157287" y="808977"/>
                </a:lnTo>
                <a:lnTo>
                  <a:pt x="1157287" y="799249"/>
                </a:lnTo>
                <a:lnTo>
                  <a:pt x="108000" y="799249"/>
                </a:lnTo>
                <a:lnTo>
                  <a:pt x="108000" y="108000"/>
                </a:lnTo>
                <a:lnTo>
                  <a:pt x="1157287" y="108000"/>
                </a:lnTo>
                <a:lnTo>
                  <a:pt x="1157287" y="98272"/>
                </a:lnTo>
                <a:lnTo>
                  <a:pt x="1149531" y="60114"/>
                </a:lnTo>
                <a:lnTo>
                  <a:pt x="1128414" y="28867"/>
                </a:lnTo>
                <a:lnTo>
                  <a:pt x="1097162" y="7754"/>
                </a:lnTo>
                <a:lnTo>
                  <a:pt x="1059002" y="0"/>
                </a:lnTo>
                <a:close/>
              </a:path>
              <a:path w="1157604" h="907414">
                <a:moveTo>
                  <a:pt x="1157287" y="108000"/>
                </a:moveTo>
                <a:lnTo>
                  <a:pt x="1049286" y="108000"/>
                </a:lnTo>
                <a:lnTo>
                  <a:pt x="1049286" y="799249"/>
                </a:lnTo>
                <a:lnTo>
                  <a:pt x="1157287" y="799249"/>
                </a:lnTo>
                <a:lnTo>
                  <a:pt x="1157287" y="108000"/>
                </a:lnTo>
                <a:close/>
              </a:path>
            </a:pathLst>
          </a:custGeom>
          <a:solidFill>
            <a:srgbClr val="E53B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582926" y="3438778"/>
            <a:ext cx="1148715" cy="909319"/>
          </a:xfrm>
          <a:custGeom>
            <a:avLst/>
            <a:gdLst/>
            <a:ahLst/>
            <a:cxnLst/>
            <a:rect l="l" t="t" r="r" b="b"/>
            <a:pathLst>
              <a:path w="1148715" h="909320">
                <a:moveTo>
                  <a:pt x="1028674" y="0"/>
                </a:moveTo>
                <a:lnTo>
                  <a:pt x="119608" y="0"/>
                </a:lnTo>
                <a:lnTo>
                  <a:pt x="73096" y="9414"/>
                </a:lnTo>
                <a:lnTo>
                  <a:pt x="35072" y="35072"/>
                </a:lnTo>
                <a:lnTo>
                  <a:pt x="9414" y="73096"/>
                </a:lnTo>
                <a:lnTo>
                  <a:pt x="0" y="119608"/>
                </a:lnTo>
                <a:lnTo>
                  <a:pt x="0" y="789444"/>
                </a:lnTo>
                <a:lnTo>
                  <a:pt x="9414" y="835956"/>
                </a:lnTo>
                <a:lnTo>
                  <a:pt x="35072" y="873980"/>
                </a:lnTo>
                <a:lnTo>
                  <a:pt x="73096" y="899638"/>
                </a:lnTo>
                <a:lnTo>
                  <a:pt x="119608" y="909053"/>
                </a:lnTo>
                <a:lnTo>
                  <a:pt x="1028674" y="909053"/>
                </a:lnTo>
                <a:lnTo>
                  <a:pt x="1075186" y="899638"/>
                </a:lnTo>
                <a:lnTo>
                  <a:pt x="1113210" y="873980"/>
                </a:lnTo>
                <a:lnTo>
                  <a:pt x="1121817" y="861225"/>
                </a:lnTo>
                <a:lnTo>
                  <a:pt x="119558" y="861212"/>
                </a:lnTo>
                <a:lnTo>
                  <a:pt x="91696" y="855563"/>
                </a:lnTo>
                <a:lnTo>
                  <a:pt x="68893" y="840168"/>
                </a:lnTo>
                <a:lnTo>
                  <a:pt x="53501" y="817353"/>
                </a:lnTo>
                <a:lnTo>
                  <a:pt x="47853" y="789444"/>
                </a:lnTo>
                <a:lnTo>
                  <a:pt x="47856" y="119608"/>
                </a:lnTo>
                <a:lnTo>
                  <a:pt x="53505" y="91707"/>
                </a:lnTo>
                <a:lnTo>
                  <a:pt x="68898" y="68895"/>
                </a:lnTo>
                <a:lnTo>
                  <a:pt x="91708" y="53502"/>
                </a:lnTo>
                <a:lnTo>
                  <a:pt x="119608" y="47853"/>
                </a:lnTo>
                <a:lnTo>
                  <a:pt x="1121835" y="47853"/>
                </a:lnTo>
                <a:lnTo>
                  <a:pt x="1113210" y="35072"/>
                </a:lnTo>
                <a:lnTo>
                  <a:pt x="1075186" y="9414"/>
                </a:lnTo>
                <a:lnTo>
                  <a:pt x="1028674" y="0"/>
                </a:lnTo>
                <a:close/>
              </a:path>
              <a:path w="1148715" h="909320">
                <a:moveTo>
                  <a:pt x="1121835" y="47853"/>
                </a:moveTo>
                <a:lnTo>
                  <a:pt x="1028674" y="47853"/>
                </a:lnTo>
                <a:lnTo>
                  <a:pt x="1056576" y="53502"/>
                </a:lnTo>
                <a:lnTo>
                  <a:pt x="1079388" y="68897"/>
                </a:lnTo>
                <a:lnTo>
                  <a:pt x="1094782" y="91712"/>
                </a:lnTo>
                <a:lnTo>
                  <a:pt x="1100429" y="119608"/>
                </a:lnTo>
                <a:lnTo>
                  <a:pt x="1100442" y="789444"/>
                </a:lnTo>
                <a:lnTo>
                  <a:pt x="1094790" y="817355"/>
                </a:lnTo>
                <a:lnTo>
                  <a:pt x="1079384" y="840174"/>
                </a:lnTo>
                <a:lnTo>
                  <a:pt x="1056577" y="855563"/>
                </a:lnTo>
                <a:lnTo>
                  <a:pt x="1028674" y="861212"/>
                </a:lnTo>
                <a:lnTo>
                  <a:pt x="119621" y="861225"/>
                </a:lnTo>
                <a:lnTo>
                  <a:pt x="1121826" y="861212"/>
                </a:lnTo>
                <a:lnTo>
                  <a:pt x="1138868" y="835956"/>
                </a:lnTo>
                <a:lnTo>
                  <a:pt x="1148283" y="789444"/>
                </a:lnTo>
                <a:lnTo>
                  <a:pt x="1148283" y="119608"/>
                </a:lnTo>
                <a:lnTo>
                  <a:pt x="1138868" y="73096"/>
                </a:lnTo>
                <a:lnTo>
                  <a:pt x="1121835" y="47853"/>
                </a:lnTo>
                <a:close/>
              </a:path>
            </a:pathLst>
          </a:custGeom>
          <a:solidFill>
            <a:srgbClr val="E53B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582926" y="3438778"/>
            <a:ext cx="1148715" cy="909319"/>
          </a:xfrm>
          <a:custGeom>
            <a:avLst/>
            <a:gdLst/>
            <a:ahLst/>
            <a:cxnLst/>
            <a:rect l="l" t="t" r="r" b="b"/>
            <a:pathLst>
              <a:path w="1148715" h="909320">
                <a:moveTo>
                  <a:pt x="1028674" y="909053"/>
                </a:moveTo>
                <a:lnTo>
                  <a:pt x="119608" y="909053"/>
                </a:lnTo>
                <a:lnTo>
                  <a:pt x="73096" y="899638"/>
                </a:lnTo>
                <a:lnTo>
                  <a:pt x="35072" y="873980"/>
                </a:lnTo>
                <a:lnTo>
                  <a:pt x="9414" y="835956"/>
                </a:lnTo>
                <a:lnTo>
                  <a:pt x="0" y="789444"/>
                </a:lnTo>
                <a:lnTo>
                  <a:pt x="0" y="119608"/>
                </a:lnTo>
                <a:lnTo>
                  <a:pt x="9414" y="73096"/>
                </a:lnTo>
                <a:lnTo>
                  <a:pt x="35072" y="35072"/>
                </a:lnTo>
                <a:lnTo>
                  <a:pt x="73096" y="9414"/>
                </a:lnTo>
                <a:lnTo>
                  <a:pt x="119608" y="0"/>
                </a:lnTo>
                <a:lnTo>
                  <a:pt x="1028674" y="0"/>
                </a:lnTo>
                <a:lnTo>
                  <a:pt x="1075186" y="9414"/>
                </a:lnTo>
                <a:lnTo>
                  <a:pt x="1113210" y="35072"/>
                </a:lnTo>
                <a:lnTo>
                  <a:pt x="1138868" y="73096"/>
                </a:lnTo>
                <a:lnTo>
                  <a:pt x="1148283" y="119608"/>
                </a:lnTo>
                <a:lnTo>
                  <a:pt x="1148283" y="789444"/>
                </a:lnTo>
                <a:lnTo>
                  <a:pt x="1138868" y="835956"/>
                </a:lnTo>
                <a:lnTo>
                  <a:pt x="1113210" y="873980"/>
                </a:lnTo>
                <a:lnTo>
                  <a:pt x="1075186" y="899638"/>
                </a:lnTo>
                <a:lnTo>
                  <a:pt x="1028674" y="909053"/>
                </a:lnTo>
                <a:close/>
              </a:path>
            </a:pathLst>
          </a:custGeom>
          <a:ln w="3175">
            <a:solidFill>
              <a:srgbClr val="E53B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630780" y="3486632"/>
            <a:ext cx="1052830" cy="813435"/>
          </a:xfrm>
          <a:custGeom>
            <a:avLst/>
            <a:gdLst/>
            <a:ahLst/>
            <a:cxnLst/>
            <a:rect l="l" t="t" r="r" b="b"/>
            <a:pathLst>
              <a:path w="1052829" h="813435">
                <a:moveTo>
                  <a:pt x="71754" y="0"/>
                </a:moveTo>
                <a:lnTo>
                  <a:pt x="43853" y="5648"/>
                </a:lnTo>
                <a:lnTo>
                  <a:pt x="21042" y="21043"/>
                </a:lnTo>
                <a:lnTo>
                  <a:pt x="5648" y="43859"/>
                </a:lnTo>
                <a:lnTo>
                  <a:pt x="0" y="71767"/>
                </a:lnTo>
                <a:lnTo>
                  <a:pt x="0" y="741591"/>
                </a:lnTo>
                <a:lnTo>
                  <a:pt x="5648" y="769501"/>
                </a:lnTo>
                <a:lnTo>
                  <a:pt x="21043" y="792321"/>
                </a:lnTo>
                <a:lnTo>
                  <a:pt x="43859" y="807720"/>
                </a:lnTo>
                <a:lnTo>
                  <a:pt x="71767" y="813371"/>
                </a:lnTo>
                <a:lnTo>
                  <a:pt x="980820" y="813358"/>
                </a:lnTo>
                <a:lnTo>
                  <a:pt x="1008724" y="807710"/>
                </a:lnTo>
                <a:lnTo>
                  <a:pt x="1031540" y="792314"/>
                </a:lnTo>
                <a:lnTo>
                  <a:pt x="1046938" y="769499"/>
                </a:lnTo>
                <a:lnTo>
                  <a:pt x="1052588" y="741591"/>
                </a:lnTo>
                <a:lnTo>
                  <a:pt x="1052576" y="71754"/>
                </a:lnTo>
                <a:lnTo>
                  <a:pt x="1046927" y="43853"/>
                </a:lnTo>
                <a:lnTo>
                  <a:pt x="1031533" y="21042"/>
                </a:lnTo>
                <a:lnTo>
                  <a:pt x="1008722" y="5648"/>
                </a:lnTo>
                <a:lnTo>
                  <a:pt x="980820" y="0"/>
                </a:lnTo>
                <a:lnTo>
                  <a:pt x="71754" y="0"/>
                </a:lnTo>
                <a:close/>
              </a:path>
            </a:pathLst>
          </a:custGeom>
          <a:ln w="3175">
            <a:solidFill>
              <a:srgbClr val="E53B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582926" y="3701922"/>
            <a:ext cx="1148715" cy="0"/>
          </a:xfrm>
          <a:custGeom>
            <a:avLst/>
            <a:gdLst/>
            <a:ahLst/>
            <a:cxnLst/>
            <a:rect l="l" t="t" r="r" b="b"/>
            <a:pathLst>
              <a:path w="1148715">
                <a:moveTo>
                  <a:pt x="0" y="0"/>
                </a:moveTo>
                <a:lnTo>
                  <a:pt x="1148283" y="0"/>
                </a:lnTo>
              </a:path>
            </a:pathLst>
          </a:custGeom>
          <a:ln w="47853">
            <a:solidFill>
              <a:srgbClr val="E53B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582926" y="3677996"/>
            <a:ext cx="1148715" cy="48260"/>
          </a:xfrm>
          <a:custGeom>
            <a:avLst/>
            <a:gdLst/>
            <a:ahLst/>
            <a:cxnLst/>
            <a:rect l="l" t="t" r="r" b="b"/>
            <a:pathLst>
              <a:path w="1148715" h="48260">
                <a:moveTo>
                  <a:pt x="1124356" y="47853"/>
                </a:moveTo>
                <a:lnTo>
                  <a:pt x="23926" y="47853"/>
                </a:lnTo>
                <a:lnTo>
                  <a:pt x="14605" y="45974"/>
                </a:lnTo>
                <a:lnTo>
                  <a:pt x="7000" y="40847"/>
                </a:lnTo>
                <a:lnTo>
                  <a:pt x="1877" y="33242"/>
                </a:lnTo>
                <a:lnTo>
                  <a:pt x="0" y="23926"/>
                </a:lnTo>
                <a:lnTo>
                  <a:pt x="1877" y="14616"/>
                </a:lnTo>
                <a:lnTo>
                  <a:pt x="7000" y="7010"/>
                </a:lnTo>
                <a:lnTo>
                  <a:pt x="14605" y="1881"/>
                </a:lnTo>
                <a:lnTo>
                  <a:pt x="23926" y="0"/>
                </a:lnTo>
                <a:lnTo>
                  <a:pt x="1124356" y="0"/>
                </a:lnTo>
                <a:lnTo>
                  <a:pt x="1133677" y="1881"/>
                </a:lnTo>
                <a:lnTo>
                  <a:pt x="1141282" y="7010"/>
                </a:lnTo>
                <a:lnTo>
                  <a:pt x="1146405" y="14616"/>
                </a:lnTo>
                <a:lnTo>
                  <a:pt x="1148283" y="23926"/>
                </a:lnTo>
                <a:lnTo>
                  <a:pt x="1146405" y="33242"/>
                </a:lnTo>
                <a:lnTo>
                  <a:pt x="1141282" y="40847"/>
                </a:lnTo>
                <a:lnTo>
                  <a:pt x="1133677" y="45974"/>
                </a:lnTo>
                <a:lnTo>
                  <a:pt x="1124356" y="47853"/>
                </a:lnTo>
                <a:close/>
              </a:path>
            </a:pathLst>
          </a:custGeom>
          <a:ln w="3175">
            <a:solidFill>
              <a:srgbClr val="E53B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50389" y="3582314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60">
                <a:moveTo>
                  <a:pt x="23914" y="0"/>
                </a:moveTo>
                <a:lnTo>
                  <a:pt x="14605" y="1879"/>
                </a:lnTo>
                <a:lnTo>
                  <a:pt x="7004" y="7004"/>
                </a:lnTo>
                <a:lnTo>
                  <a:pt x="1879" y="14605"/>
                </a:lnTo>
                <a:lnTo>
                  <a:pt x="0" y="23914"/>
                </a:lnTo>
                <a:lnTo>
                  <a:pt x="1879" y="33224"/>
                </a:lnTo>
                <a:lnTo>
                  <a:pt x="7004" y="40830"/>
                </a:lnTo>
                <a:lnTo>
                  <a:pt x="14605" y="45959"/>
                </a:lnTo>
                <a:lnTo>
                  <a:pt x="23914" y="47840"/>
                </a:lnTo>
                <a:lnTo>
                  <a:pt x="33224" y="45959"/>
                </a:lnTo>
                <a:lnTo>
                  <a:pt x="40830" y="40830"/>
                </a:lnTo>
                <a:lnTo>
                  <a:pt x="45959" y="33224"/>
                </a:lnTo>
                <a:lnTo>
                  <a:pt x="47840" y="23914"/>
                </a:lnTo>
                <a:lnTo>
                  <a:pt x="45959" y="14605"/>
                </a:lnTo>
                <a:lnTo>
                  <a:pt x="40830" y="7004"/>
                </a:lnTo>
                <a:lnTo>
                  <a:pt x="33224" y="1879"/>
                </a:lnTo>
                <a:lnTo>
                  <a:pt x="23914" y="0"/>
                </a:lnTo>
                <a:close/>
              </a:path>
            </a:pathLst>
          </a:custGeom>
          <a:solidFill>
            <a:srgbClr val="E53B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50389" y="3582314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60">
                <a:moveTo>
                  <a:pt x="47840" y="23914"/>
                </a:moveTo>
                <a:lnTo>
                  <a:pt x="45959" y="14605"/>
                </a:lnTo>
                <a:lnTo>
                  <a:pt x="40830" y="7004"/>
                </a:lnTo>
                <a:lnTo>
                  <a:pt x="33224" y="1879"/>
                </a:lnTo>
                <a:lnTo>
                  <a:pt x="23914" y="0"/>
                </a:lnTo>
                <a:lnTo>
                  <a:pt x="14605" y="1879"/>
                </a:lnTo>
                <a:lnTo>
                  <a:pt x="7004" y="7004"/>
                </a:lnTo>
                <a:lnTo>
                  <a:pt x="1879" y="14605"/>
                </a:lnTo>
                <a:lnTo>
                  <a:pt x="0" y="23914"/>
                </a:lnTo>
                <a:lnTo>
                  <a:pt x="1879" y="33224"/>
                </a:lnTo>
                <a:lnTo>
                  <a:pt x="7004" y="40830"/>
                </a:lnTo>
                <a:lnTo>
                  <a:pt x="14605" y="45959"/>
                </a:lnTo>
                <a:lnTo>
                  <a:pt x="23914" y="47840"/>
                </a:lnTo>
                <a:lnTo>
                  <a:pt x="33224" y="45959"/>
                </a:lnTo>
                <a:lnTo>
                  <a:pt x="40830" y="40830"/>
                </a:lnTo>
                <a:lnTo>
                  <a:pt x="45959" y="33224"/>
                </a:lnTo>
                <a:lnTo>
                  <a:pt x="47840" y="23914"/>
                </a:lnTo>
                <a:close/>
              </a:path>
            </a:pathLst>
          </a:custGeom>
          <a:ln w="3175">
            <a:solidFill>
              <a:srgbClr val="E53B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822156" y="3582314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60">
                <a:moveTo>
                  <a:pt x="23914" y="0"/>
                </a:moveTo>
                <a:lnTo>
                  <a:pt x="14605" y="1879"/>
                </a:lnTo>
                <a:lnTo>
                  <a:pt x="7004" y="7004"/>
                </a:lnTo>
                <a:lnTo>
                  <a:pt x="1879" y="14605"/>
                </a:lnTo>
                <a:lnTo>
                  <a:pt x="0" y="23914"/>
                </a:lnTo>
                <a:lnTo>
                  <a:pt x="1879" y="33224"/>
                </a:lnTo>
                <a:lnTo>
                  <a:pt x="7004" y="40830"/>
                </a:lnTo>
                <a:lnTo>
                  <a:pt x="14605" y="45959"/>
                </a:lnTo>
                <a:lnTo>
                  <a:pt x="23914" y="47840"/>
                </a:lnTo>
                <a:lnTo>
                  <a:pt x="33224" y="45959"/>
                </a:lnTo>
                <a:lnTo>
                  <a:pt x="40830" y="40830"/>
                </a:lnTo>
                <a:lnTo>
                  <a:pt x="45959" y="33224"/>
                </a:lnTo>
                <a:lnTo>
                  <a:pt x="47840" y="23914"/>
                </a:lnTo>
                <a:lnTo>
                  <a:pt x="45959" y="14605"/>
                </a:lnTo>
                <a:lnTo>
                  <a:pt x="40830" y="7004"/>
                </a:lnTo>
                <a:lnTo>
                  <a:pt x="33224" y="1879"/>
                </a:lnTo>
                <a:lnTo>
                  <a:pt x="23914" y="0"/>
                </a:lnTo>
                <a:close/>
              </a:path>
            </a:pathLst>
          </a:custGeom>
          <a:solidFill>
            <a:srgbClr val="E53B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822156" y="3582314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60">
                <a:moveTo>
                  <a:pt x="47840" y="23914"/>
                </a:moveTo>
                <a:lnTo>
                  <a:pt x="45959" y="14605"/>
                </a:lnTo>
                <a:lnTo>
                  <a:pt x="40830" y="7004"/>
                </a:lnTo>
                <a:lnTo>
                  <a:pt x="33224" y="1879"/>
                </a:lnTo>
                <a:lnTo>
                  <a:pt x="23914" y="0"/>
                </a:lnTo>
                <a:lnTo>
                  <a:pt x="14605" y="1879"/>
                </a:lnTo>
                <a:lnTo>
                  <a:pt x="7004" y="7004"/>
                </a:lnTo>
                <a:lnTo>
                  <a:pt x="1879" y="14605"/>
                </a:lnTo>
                <a:lnTo>
                  <a:pt x="0" y="23914"/>
                </a:lnTo>
                <a:lnTo>
                  <a:pt x="1879" y="33224"/>
                </a:lnTo>
                <a:lnTo>
                  <a:pt x="7004" y="40830"/>
                </a:lnTo>
                <a:lnTo>
                  <a:pt x="14605" y="45959"/>
                </a:lnTo>
                <a:lnTo>
                  <a:pt x="23914" y="47840"/>
                </a:lnTo>
                <a:lnTo>
                  <a:pt x="33224" y="45959"/>
                </a:lnTo>
                <a:lnTo>
                  <a:pt x="40830" y="40830"/>
                </a:lnTo>
                <a:lnTo>
                  <a:pt x="45959" y="33224"/>
                </a:lnTo>
                <a:lnTo>
                  <a:pt x="47840" y="23914"/>
                </a:lnTo>
                <a:close/>
              </a:path>
            </a:pathLst>
          </a:custGeom>
          <a:ln w="3175">
            <a:solidFill>
              <a:srgbClr val="E53B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893924" y="3582314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60">
                <a:moveTo>
                  <a:pt x="23914" y="0"/>
                </a:moveTo>
                <a:lnTo>
                  <a:pt x="14605" y="1879"/>
                </a:lnTo>
                <a:lnTo>
                  <a:pt x="7004" y="7004"/>
                </a:lnTo>
                <a:lnTo>
                  <a:pt x="1879" y="14605"/>
                </a:lnTo>
                <a:lnTo>
                  <a:pt x="0" y="23914"/>
                </a:lnTo>
                <a:lnTo>
                  <a:pt x="1879" y="33224"/>
                </a:lnTo>
                <a:lnTo>
                  <a:pt x="7004" y="40830"/>
                </a:lnTo>
                <a:lnTo>
                  <a:pt x="14605" y="45959"/>
                </a:lnTo>
                <a:lnTo>
                  <a:pt x="23914" y="47840"/>
                </a:lnTo>
                <a:lnTo>
                  <a:pt x="33224" y="45959"/>
                </a:lnTo>
                <a:lnTo>
                  <a:pt x="40830" y="40830"/>
                </a:lnTo>
                <a:lnTo>
                  <a:pt x="45959" y="33224"/>
                </a:lnTo>
                <a:lnTo>
                  <a:pt x="47840" y="23914"/>
                </a:lnTo>
                <a:lnTo>
                  <a:pt x="45959" y="14605"/>
                </a:lnTo>
                <a:lnTo>
                  <a:pt x="40830" y="7004"/>
                </a:lnTo>
                <a:lnTo>
                  <a:pt x="33224" y="1879"/>
                </a:lnTo>
                <a:lnTo>
                  <a:pt x="23914" y="0"/>
                </a:lnTo>
                <a:close/>
              </a:path>
            </a:pathLst>
          </a:custGeom>
          <a:solidFill>
            <a:srgbClr val="E53B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893924" y="3582314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60">
                <a:moveTo>
                  <a:pt x="47840" y="23914"/>
                </a:moveTo>
                <a:lnTo>
                  <a:pt x="45959" y="14605"/>
                </a:lnTo>
                <a:lnTo>
                  <a:pt x="40830" y="7004"/>
                </a:lnTo>
                <a:lnTo>
                  <a:pt x="33224" y="1879"/>
                </a:lnTo>
                <a:lnTo>
                  <a:pt x="23914" y="0"/>
                </a:lnTo>
                <a:lnTo>
                  <a:pt x="14605" y="1879"/>
                </a:lnTo>
                <a:lnTo>
                  <a:pt x="7004" y="7004"/>
                </a:lnTo>
                <a:lnTo>
                  <a:pt x="1879" y="14605"/>
                </a:lnTo>
                <a:lnTo>
                  <a:pt x="0" y="23914"/>
                </a:lnTo>
                <a:lnTo>
                  <a:pt x="1879" y="33224"/>
                </a:lnTo>
                <a:lnTo>
                  <a:pt x="7004" y="40830"/>
                </a:lnTo>
                <a:lnTo>
                  <a:pt x="14605" y="45959"/>
                </a:lnTo>
                <a:lnTo>
                  <a:pt x="23914" y="47840"/>
                </a:lnTo>
                <a:lnTo>
                  <a:pt x="33224" y="45959"/>
                </a:lnTo>
                <a:lnTo>
                  <a:pt x="40830" y="40830"/>
                </a:lnTo>
                <a:lnTo>
                  <a:pt x="45959" y="33224"/>
                </a:lnTo>
                <a:lnTo>
                  <a:pt x="47840" y="23914"/>
                </a:lnTo>
                <a:close/>
              </a:path>
            </a:pathLst>
          </a:custGeom>
          <a:ln w="3175">
            <a:solidFill>
              <a:srgbClr val="E53B1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89173" y="3646436"/>
            <a:ext cx="175895" cy="597535"/>
          </a:xfrm>
          <a:custGeom>
            <a:avLst/>
            <a:gdLst/>
            <a:ahLst/>
            <a:cxnLst/>
            <a:rect l="l" t="t" r="r" b="b"/>
            <a:pathLst>
              <a:path w="175894" h="597535">
                <a:moveTo>
                  <a:pt x="175276" y="0"/>
                </a:moveTo>
                <a:lnTo>
                  <a:pt x="54000" y="0"/>
                </a:lnTo>
                <a:lnTo>
                  <a:pt x="33033" y="4260"/>
                </a:lnTo>
                <a:lnTo>
                  <a:pt x="15862" y="15860"/>
                </a:lnTo>
                <a:lnTo>
                  <a:pt x="4260" y="33030"/>
                </a:lnTo>
                <a:lnTo>
                  <a:pt x="0" y="54000"/>
                </a:lnTo>
                <a:lnTo>
                  <a:pt x="0" y="543369"/>
                </a:lnTo>
                <a:lnTo>
                  <a:pt x="4260" y="564333"/>
                </a:lnTo>
                <a:lnTo>
                  <a:pt x="15862" y="581504"/>
                </a:lnTo>
                <a:lnTo>
                  <a:pt x="33033" y="593107"/>
                </a:lnTo>
                <a:lnTo>
                  <a:pt x="54000" y="597369"/>
                </a:lnTo>
                <a:lnTo>
                  <a:pt x="175276" y="597369"/>
                </a:lnTo>
                <a:lnTo>
                  <a:pt x="175276" y="497052"/>
                </a:lnTo>
                <a:lnTo>
                  <a:pt x="99557" y="497052"/>
                </a:lnTo>
                <a:lnTo>
                  <a:pt x="99557" y="99555"/>
                </a:lnTo>
                <a:lnTo>
                  <a:pt x="175276" y="99555"/>
                </a:lnTo>
                <a:lnTo>
                  <a:pt x="1752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12169" y="1546237"/>
            <a:ext cx="8537575" cy="16160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961514" algn="l"/>
                <a:tab pos="3883660" algn="l"/>
                <a:tab pos="5857875" algn="l"/>
                <a:tab pos="7807325" algn="l"/>
              </a:tabLst>
            </a:pPr>
            <a:r>
              <a:rPr sz="10400" b="1" spc="-3504" dirty="0">
                <a:solidFill>
                  <a:srgbClr val="FFFFFF"/>
                </a:solidFill>
                <a:latin typeface="Verdana"/>
                <a:cs typeface="Verdana"/>
              </a:rPr>
              <a:t>1	</a:t>
            </a:r>
            <a:r>
              <a:rPr sz="10400" b="1" spc="-1585" dirty="0">
                <a:solidFill>
                  <a:srgbClr val="FFFFFF"/>
                </a:solidFill>
                <a:latin typeface="Verdana"/>
                <a:cs typeface="Verdana"/>
              </a:rPr>
              <a:t>2	</a:t>
            </a:r>
            <a:r>
              <a:rPr sz="10400" b="1" spc="-1760" dirty="0">
                <a:solidFill>
                  <a:srgbClr val="FFFFFF"/>
                </a:solidFill>
                <a:latin typeface="Verdana"/>
                <a:cs typeface="Verdana"/>
              </a:rPr>
              <a:t>3	</a:t>
            </a:r>
            <a:r>
              <a:rPr sz="10400" b="1" spc="-1405" dirty="0">
                <a:solidFill>
                  <a:srgbClr val="FFFFFF"/>
                </a:solidFill>
                <a:latin typeface="Verdana"/>
                <a:cs typeface="Verdana"/>
              </a:rPr>
              <a:t>4	</a:t>
            </a:r>
            <a:r>
              <a:rPr sz="10400" b="1" spc="-1750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10400">
              <a:latin typeface="Verdana"/>
              <a:cs typeface="Verdan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800670" y="3558387"/>
            <a:ext cx="812850" cy="4781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4594" y="338772"/>
            <a:ext cx="6660706" cy="777136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 indent="-635">
              <a:lnSpc>
                <a:spcPts val="2660"/>
              </a:lnSpc>
              <a:spcBef>
                <a:spcPts val="660"/>
              </a:spcBef>
            </a:pPr>
            <a:r>
              <a:rPr lang="ru-RU" spc="-180" dirty="0"/>
              <a:t>КАК ЭТО ВЫГЛЯДИТ И ЧТО НУЖНО,  ЧТОБЫ ЗАПУСТИТЬ РЕКЛАМУ?</a:t>
            </a:r>
            <a:endParaRPr spc="-185" dirty="0"/>
          </a:p>
        </p:txBody>
      </p:sp>
      <p:sp>
        <p:nvSpPr>
          <p:cNvPr id="3" name="object 3"/>
          <p:cNvSpPr/>
          <p:nvPr/>
        </p:nvSpPr>
        <p:spPr>
          <a:xfrm>
            <a:off x="0" y="7432065"/>
            <a:ext cx="10692130" cy="128270"/>
          </a:xfrm>
          <a:custGeom>
            <a:avLst/>
            <a:gdLst/>
            <a:ahLst/>
            <a:cxnLst/>
            <a:rect l="l" t="t" r="r" b="b"/>
            <a:pathLst>
              <a:path w="10692130" h="128270">
                <a:moveTo>
                  <a:pt x="0" y="0"/>
                </a:moveTo>
                <a:lnTo>
                  <a:pt x="10692003" y="0"/>
                </a:lnTo>
                <a:lnTo>
                  <a:pt x="10692003" y="127939"/>
                </a:lnTo>
                <a:lnTo>
                  <a:pt x="0" y="127939"/>
                </a:lnTo>
                <a:lnTo>
                  <a:pt x="0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" y="4701743"/>
            <a:ext cx="10692130" cy="2730500"/>
          </a:xfrm>
          <a:custGeom>
            <a:avLst/>
            <a:gdLst/>
            <a:ahLst/>
            <a:cxnLst/>
            <a:rect l="l" t="t" r="r" b="b"/>
            <a:pathLst>
              <a:path w="10692130" h="2730500">
                <a:moveTo>
                  <a:pt x="10691995" y="0"/>
                </a:moveTo>
                <a:lnTo>
                  <a:pt x="0" y="0"/>
                </a:lnTo>
                <a:lnTo>
                  <a:pt x="0" y="2730322"/>
                </a:lnTo>
                <a:lnTo>
                  <a:pt x="10691995" y="2730322"/>
                </a:lnTo>
                <a:lnTo>
                  <a:pt x="10691995" y="0"/>
                </a:lnTo>
                <a:close/>
              </a:path>
            </a:pathLst>
          </a:custGeom>
          <a:solidFill>
            <a:srgbClr val="E8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73939" y="2692704"/>
            <a:ext cx="2720161" cy="1186222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810"/>
              </a:lnSpc>
              <a:spcBef>
                <a:spcPts val="250"/>
              </a:spcBef>
            </a:pPr>
            <a:r>
              <a:rPr sz="1600" dirty="0">
                <a:latin typeface="Arial"/>
                <a:cs typeface="Arial"/>
              </a:rPr>
              <a:t>Для рекламы в преролле  достаточно видео  длительностью до 30 секунд,  весом не более 25 Мб. в  форматах flv, mp4.</a:t>
            </a:r>
          </a:p>
        </p:txBody>
      </p:sp>
      <p:sp>
        <p:nvSpPr>
          <p:cNvPr id="6" name="object 6"/>
          <p:cNvSpPr/>
          <p:nvPr/>
        </p:nvSpPr>
        <p:spPr>
          <a:xfrm>
            <a:off x="2748229" y="1945901"/>
            <a:ext cx="7797355" cy="4996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0" y="4966766"/>
            <a:ext cx="10692130" cy="1461297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886460" marR="7322184">
              <a:lnSpc>
                <a:spcPts val="1630"/>
              </a:lnSpc>
              <a:spcBef>
                <a:spcPts val="195"/>
              </a:spcBef>
            </a:pPr>
            <a:r>
              <a:rPr sz="1400" b="1" dirty="0">
                <a:latin typeface="Trebuchet MS"/>
                <a:cs typeface="Trebuchet MS"/>
              </a:rPr>
              <a:t>Но стоит помнить, что кнопка  “Пропустить” появляется уже  через 5 секунд и это именно тот  промежуток, за который у вас  есть возможность его  заинтересовать.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23325" y="2726321"/>
            <a:ext cx="171450" cy="198120"/>
          </a:xfrm>
          <a:custGeom>
            <a:avLst/>
            <a:gdLst/>
            <a:ahLst/>
            <a:cxnLst/>
            <a:rect l="l" t="t" r="r" b="b"/>
            <a:pathLst>
              <a:path w="171450" h="198119">
                <a:moveTo>
                  <a:pt x="0" y="0"/>
                </a:moveTo>
                <a:lnTo>
                  <a:pt x="0" y="197980"/>
                </a:lnTo>
                <a:lnTo>
                  <a:pt x="171450" y="98983"/>
                </a:lnTo>
                <a:lnTo>
                  <a:pt x="0" y="0"/>
                </a:lnTo>
                <a:close/>
              </a:path>
            </a:pathLst>
          </a:custGeom>
          <a:solidFill>
            <a:srgbClr val="65D0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3325" y="4997106"/>
            <a:ext cx="171450" cy="198120"/>
          </a:xfrm>
          <a:custGeom>
            <a:avLst/>
            <a:gdLst/>
            <a:ahLst/>
            <a:cxnLst/>
            <a:rect l="l" t="t" r="r" b="b"/>
            <a:pathLst>
              <a:path w="171450" h="198120">
                <a:moveTo>
                  <a:pt x="0" y="0"/>
                </a:moveTo>
                <a:lnTo>
                  <a:pt x="0" y="197980"/>
                </a:lnTo>
                <a:lnTo>
                  <a:pt x="171450" y="98983"/>
                </a:lnTo>
                <a:lnTo>
                  <a:pt x="0" y="0"/>
                </a:lnTo>
                <a:close/>
              </a:path>
            </a:pathLst>
          </a:custGeom>
          <a:solidFill>
            <a:srgbClr val="E53B1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5160" y="525944"/>
            <a:ext cx="8375362" cy="4270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71880">
              <a:lnSpc>
                <a:spcPct val="100000"/>
              </a:lnSpc>
              <a:spcBef>
                <a:spcPts val="90"/>
              </a:spcBef>
            </a:pPr>
            <a:r>
              <a:rPr lang="ru-RU" spc="-200" dirty="0"/>
              <a:t>ПОЧЕМУ ЭТО ПОДОЙДЕТ ИМЕННО ВАМ?</a:t>
            </a:r>
            <a:endParaRPr spc="-185" dirty="0"/>
          </a:p>
        </p:txBody>
      </p:sp>
      <p:sp>
        <p:nvSpPr>
          <p:cNvPr id="3" name="object 3"/>
          <p:cNvSpPr/>
          <p:nvPr/>
        </p:nvSpPr>
        <p:spPr>
          <a:xfrm>
            <a:off x="0" y="7432065"/>
            <a:ext cx="10692130" cy="128270"/>
          </a:xfrm>
          <a:custGeom>
            <a:avLst/>
            <a:gdLst/>
            <a:ahLst/>
            <a:cxnLst/>
            <a:rect l="l" t="t" r="r" b="b"/>
            <a:pathLst>
              <a:path w="10692130" h="128270">
                <a:moveTo>
                  <a:pt x="0" y="0"/>
                </a:moveTo>
                <a:lnTo>
                  <a:pt x="10692003" y="0"/>
                </a:lnTo>
                <a:lnTo>
                  <a:pt x="10692003" y="127939"/>
                </a:lnTo>
                <a:lnTo>
                  <a:pt x="0" y="127939"/>
                </a:lnTo>
                <a:lnTo>
                  <a:pt x="0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35529" y="2277655"/>
            <a:ext cx="6228715" cy="514243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>
              <a:lnSpc>
                <a:spcPts val="1860"/>
              </a:lnSpc>
              <a:spcBef>
                <a:spcPts val="210"/>
              </a:spcBef>
            </a:pPr>
            <a:r>
              <a:rPr sz="1600" b="1" dirty="0">
                <a:latin typeface="Trebuchet MS"/>
                <a:cs typeface="Trebuchet MS"/>
              </a:rPr>
              <a:t>Сайты “для взрослых” не менее популярны, чем сайты с сериалами </a:t>
            </a:r>
            <a:r>
              <a:rPr sz="1600" b="1" dirty="0" err="1">
                <a:latin typeface="Trebuchet MS"/>
                <a:cs typeface="Trebuchet MS"/>
              </a:rPr>
              <a:t>и</a:t>
            </a:r>
            <a:r>
              <a:rPr sz="1600" b="1" dirty="0">
                <a:latin typeface="Trebuchet MS"/>
                <a:cs typeface="Trebuchet MS"/>
              </a:rPr>
              <a:t> </a:t>
            </a:r>
            <a:r>
              <a:rPr sz="1600" b="1" dirty="0" err="1">
                <a:latin typeface="Trebuchet MS"/>
                <a:cs typeface="Trebuchet MS"/>
              </a:rPr>
              <a:t>фильмами</a:t>
            </a:r>
            <a:r>
              <a:rPr sz="1600" b="1" dirty="0">
                <a:latin typeface="Trebuchet MS"/>
                <a:cs typeface="Trebuchet MS"/>
              </a:rPr>
              <a:t>. А это значит: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07612" y="2958401"/>
            <a:ext cx="269628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Большой охват аудитории.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107598" y="3418030"/>
            <a:ext cx="3305902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Повысится узнаваемость бренда.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107592" y="3877664"/>
            <a:ext cx="6932930" cy="72898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810"/>
              </a:lnSpc>
              <a:spcBef>
                <a:spcPts val="250"/>
              </a:spcBef>
            </a:pPr>
            <a:r>
              <a:rPr sz="1600" dirty="0">
                <a:latin typeface="Arial"/>
                <a:cs typeface="Arial"/>
              </a:rPr>
              <a:t>Аудитория “устала” от рекламы казино, когда они увидят ваш продукт - это будет  глоток свежего воздуха и они будут переходить на ваш сайт, чтобы узнать кто вы и  что предлагаете.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07592" y="4695825"/>
            <a:ext cx="706755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Соответственно это увеличит посещаемость вашего сайта и повысит его конверсию.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107571" y="5762625"/>
            <a:ext cx="6123940" cy="49910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810"/>
              </a:lnSpc>
              <a:spcBef>
                <a:spcPts val="250"/>
              </a:spcBef>
            </a:pPr>
            <a:r>
              <a:rPr sz="1600" dirty="0">
                <a:latin typeface="Arial"/>
                <a:cs typeface="Arial"/>
              </a:rPr>
              <a:t>Если вы ищите новые источники привлечения трафика - то это ваш шанс  попробовать что-то новое, не упустите его!</a:t>
            </a:r>
          </a:p>
        </p:txBody>
      </p:sp>
      <p:sp>
        <p:nvSpPr>
          <p:cNvPr id="10" name="object 10"/>
          <p:cNvSpPr/>
          <p:nvPr/>
        </p:nvSpPr>
        <p:spPr>
          <a:xfrm>
            <a:off x="523325" y="2309876"/>
            <a:ext cx="1670050" cy="1670050"/>
          </a:xfrm>
          <a:custGeom>
            <a:avLst/>
            <a:gdLst/>
            <a:ahLst/>
            <a:cxnLst/>
            <a:rect l="l" t="t" r="r" b="b"/>
            <a:pathLst>
              <a:path w="1670050" h="1670050">
                <a:moveTo>
                  <a:pt x="834990" y="0"/>
                </a:moveTo>
                <a:lnTo>
                  <a:pt x="787608" y="1321"/>
                </a:lnTo>
                <a:lnTo>
                  <a:pt x="740919" y="5240"/>
                </a:lnTo>
                <a:lnTo>
                  <a:pt x="694994" y="11684"/>
                </a:lnTo>
                <a:lnTo>
                  <a:pt x="649904" y="20584"/>
                </a:lnTo>
                <a:lnTo>
                  <a:pt x="605718" y="31870"/>
                </a:lnTo>
                <a:lnTo>
                  <a:pt x="562508" y="45470"/>
                </a:lnTo>
                <a:lnTo>
                  <a:pt x="520344" y="61314"/>
                </a:lnTo>
                <a:lnTo>
                  <a:pt x="479296" y="79331"/>
                </a:lnTo>
                <a:lnTo>
                  <a:pt x="439435" y="99452"/>
                </a:lnTo>
                <a:lnTo>
                  <a:pt x="400831" y="121606"/>
                </a:lnTo>
                <a:lnTo>
                  <a:pt x="363555" y="145722"/>
                </a:lnTo>
                <a:lnTo>
                  <a:pt x="327677" y="171729"/>
                </a:lnTo>
                <a:lnTo>
                  <a:pt x="293268" y="199558"/>
                </a:lnTo>
                <a:lnTo>
                  <a:pt x="260398" y="229138"/>
                </a:lnTo>
                <a:lnTo>
                  <a:pt x="229138" y="260397"/>
                </a:lnTo>
                <a:lnTo>
                  <a:pt x="199559" y="293267"/>
                </a:lnTo>
                <a:lnTo>
                  <a:pt x="171730" y="327676"/>
                </a:lnTo>
                <a:lnTo>
                  <a:pt x="145722" y="363553"/>
                </a:lnTo>
                <a:lnTo>
                  <a:pt x="121606" y="400829"/>
                </a:lnTo>
                <a:lnTo>
                  <a:pt x="99453" y="439433"/>
                </a:lnTo>
                <a:lnTo>
                  <a:pt x="79332" y="479294"/>
                </a:lnTo>
                <a:lnTo>
                  <a:pt x="61314" y="520342"/>
                </a:lnTo>
                <a:lnTo>
                  <a:pt x="45470" y="562506"/>
                </a:lnTo>
                <a:lnTo>
                  <a:pt x="31870" y="605716"/>
                </a:lnTo>
                <a:lnTo>
                  <a:pt x="20584" y="649901"/>
                </a:lnTo>
                <a:lnTo>
                  <a:pt x="11684" y="694991"/>
                </a:lnTo>
                <a:lnTo>
                  <a:pt x="5240" y="740916"/>
                </a:lnTo>
                <a:lnTo>
                  <a:pt x="1321" y="787604"/>
                </a:lnTo>
                <a:lnTo>
                  <a:pt x="0" y="834986"/>
                </a:lnTo>
                <a:lnTo>
                  <a:pt x="1321" y="882370"/>
                </a:lnTo>
                <a:lnTo>
                  <a:pt x="5240" y="929059"/>
                </a:lnTo>
                <a:lnTo>
                  <a:pt x="11684" y="974985"/>
                </a:lnTo>
                <a:lnTo>
                  <a:pt x="20584" y="1020076"/>
                </a:lnTo>
                <a:lnTo>
                  <a:pt x="31870" y="1064263"/>
                </a:lnTo>
                <a:lnTo>
                  <a:pt x="45470" y="1107473"/>
                </a:lnTo>
                <a:lnTo>
                  <a:pt x="61314" y="1149638"/>
                </a:lnTo>
                <a:lnTo>
                  <a:pt x="79332" y="1190687"/>
                </a:lnTo>
                <a:lnTo>
                  <a:pt x="99453" y="1230549"/>
                </a:lnTo>
                <a:lnTo>
                  <a:pt x="121606" y="1269153"/>
                </a:lnTo>
                <a:lnTo>
                  <a:pt x="145722" y="1306429"/>
                </a:lnTo>
                <a:lnTo>
                  <a:pt x="171730" y="1342307"/>
                </a:lnTo>
                <a:lnTo>
                  <a:pt x="199559" y="1376717"/>
                </a:lnTo>
                <a:lnTo>
                  <a:pt x="229138" y="1409586"/>
                </a:lnTo>
                <a:lnTo>
                  <a:pt x="260398" y="1440847"/>
                </a:lnTo>
                <a:lnTo>
                  <a:pt x="293268" y="1470426"/>
                </a:lnTo>
                <a:lnTo>
                  <a:pt x="327677" y="1498255"/>
                </a:lnTo>
                <a:lnTo>
                  <a:pt x="363555" y="1524263"/>
                </a:lnTo>
                <a:lnTo>
                  <a:pt x="400831" y="1548379"/>
                </a:lnTo>
                <a:lnTo>
                  <a:pt x="439435" y="1570533"/>
                </a:lnTo>
                <a:lnTo>
                  <a:pt x="479296" y="1590654"/>
                </a:lnTo>
                <a:lnTo>
                  <a:pt x="520344" y="1608672"/>
                </a:lnTo>
                <a:lnTo>
                  <a:pt x="562508" y="1624516"/>
                </a:lnTo>
                <a:lnTo>
                  <a:pt x="605718" y="1638116"/>
                </a:lnTo>
                <a:lnTo>
                  <a:pt x="649904" y="1649401"/>
                </a:lnTo>
                <a:lnTo>
                  <a:pt x="694994" y="1658301"/>
                </a:lnTo>
                <a:lnTo>
                  <a:pt x="740919" y="1664746"/>
                </a:lnTo>
                <a:lnTo>
                  <a:pt x="787608" y="1668664"/>
                </a:lnTo>
                <a:lnTo>
                  <a:pt x="834990" y="1669986"/>
                </a:lnTo>
                <a:lnTo>
                  <a:pt x="882373" y="1668664"/>
                </a:lnTo>
                <a:lnTo>
                  <a:pt x="929063" y="1664746"/>
                </a:lnTo>
                <a:lnTo>
                  <a:pt x="974989" y="1658301"/>
                </a:lnTo>
                <a:lnTo>
                  <a:pt x="1020080" y="1649401"/>
                </a:lnTo>
                <a:lnTo>
                  <a:pt x="1064266" y="1638116"/>
                </a:lnTo>
                <a:lnTo>
                  <a:pt x="1107477" y="1624516"/>
                </a:lnTo>
                <a:lnTo>
                  <a:pt x="1149642" y="1608672"/>
                </a:lnTo>
                <a:lnTo>
                  <a:pt x="1190691" y="1590654"/>
                </a:lnTo>
                <a:lnTo>
                  <a:pt x="1230552" y="1570533"/>
                </a:lnTo>
                <a:lnTo>
                  <a:pt x="1269157" y="1548379"/>
                </a:lnTo>
                <a:lnTo>
                  <a:pt x="1306433" y="1524263"/>
                </a:lnTo>
                <a:lnTo>
                  <a:pt x="1342311" y="1498255"/>
                </a:lnTo>
                <a:lnTo>
                  <a:pt x="1352532" y="1489989"/>
                </a:lnTo>
                <a:lnTo>
                  <a:pt x="834990" y="1489989"/>
                </a:lnTo>
                <a:lnTo>
                  <a:pt x="781267" y="1487818"/>
                </a:lnTo>
                <a:lnTo>
                  <a:pt x="728740" y="1481416"/>
                </a:lnTo>
                <a:lnTo>
                  <a:pt x="677578" y="1470952"/>
                </a:lnTo>
                <a:lnTo>
                  <a:pt x="627950" y="1456596"/>
                </a:lnTo>
                <a:lnTo>
                  <a:pt x="580024" y="1438516"/>
                </a:lnTo>
                <a:lnTo>
                  <a:pt x="533969" y="1416880"/>
                </a:lnTo>
                <a:lnTo>
                  <a:pt x="489953" y="1391857"/>
                </a:lnTo>
                <a:lnTo>
                  <a:pt x="448145" y="1363616"/>
                </a:lnTo>
                <a:lnTo>
                  <a:pt x="408714" y="1332326"/>
                </a:lnTo>
                <a:lnTo>
                  <a:pt x="371829" y="1298155"/>
                </a:lnTo>
                <a:lnTo>
                  <a:pt x="337657" y="1261268"/>
                </a:lnTo>
                <a:lnTo>
                  <a:pt x="306367" y="1221836"/>
                </a:lnTo>
                <a:lnTo>
                  <a:pt x="278127" y="1180027"/>
                </a:lnTo>
                <a:lnTo>
                  <a:pt x="253105" y="1136011"/>
                </a:lnTo>
                <a:lnTo>
                  <a:pt x="231469" y="1089955"/>
                </a:lnTo>
                <a:lnTo>
                  <a:pt x="213390" y="1042028"/>
                </a:lnTo>
                <a:lnTo>
                  <a:pt x="199034" y="992400"/>
                </a:lnTo>
                <a:lnTo>
                  <a:pt x="188572" y="941237"/>
                </a:lnTo>
                <a:lnTo>
                  <a:pt x="182170" y="888710"/>
                </a:lnTo>
                <a:lnTo>
                  <a:pt x="179999" y="834986"/>
                </a:lnTo>
                <a:lnTo>
                  <a:pt x="182170" y="781263"/>
                </a:lnTo>
                <a:lnTo>
                  <a:pt x="188572" y="728735"/>
                </a:lnTo>
                <a:lnTo>
                  <a:pt x="199034" y="677573"/>
                </a:lnTo>
                <a:lnTo>
                  <a:pt x="213390" y="627944"/>
                </a:lnTo>
                <a:lnTo>
                  <a:pt x="231469" y="580018"/>
                </a:lnTo>
                <a:lnTo>
                  <a:pt x="253105" y="533962"/>
                </a:lnTo>
                <a:lnTo>
                  <a:pt x="278127" y="489946"/>
                </a:lnTo>
                <a:lnTo>
                  <a:pt x="306367" y="448137"/>
                </a:lnTo>
                <a:lnTo>
                  <a:pt x="337657" y="408705"/>
                </a:lnTo>
                <a:lnTo>
                  <a:pt x="371829" y="371817"/>
                </a:lnTo>
                <a:lnTo>
                  <a:pt x="408714" y="337647"/>
                </a:lnTo>
                <a:lnTo>
                  <a:pt x="448145" y="306358"/>
                </a:lnTo>
                <a:lnTo>
                  <a:pt x="489953" y="278118"/>
                </a:lnTo>
                <a:lnTo>
                  <a:pt x="533969" y="253097"/>
                </a:lnTo>
                <a:lnTo>
                  <a:pt x="580024" y="231463"/>
                </a:lnTo>
                <a:lnTo>
                  <a:pt x="627950" y="213385"/>
                </a:lnTo>
                <a:lnTo>
                  <a:pt x="677578" y="199030"/>
                </a:lnTo>
                <a:lnTo>
                  <a:pt x="728740" y="188568"/>
                </a:lnTo>
                <a:lnTo>
                  <a:pt x="781267" y="182168"/>
                </a:lnTo>
                <a:lnTo>
                  <a:pt x="834990" y="179997"/>
                </a:lnTo>
                <a:lnTo>
                  <a:pt x="1352533" y="179997"/>
                </a:lnTo>
                <a:lnTo>
                  <a:pt x="1342311" y="171729"/>
                </a:lnTo>
                <a:lnTo>
                  <a:pt x="1306433" y="145722"/>
                </a:lnTo>
                <a:lnTo>
                  <a:pt x="1269157" y="121606"/>
                </a:lnTo>
                <a:lnTo>
                  <a:pt x="1230552" y="99452"/>
                </a:lnTo>
                <a:lnTo>
                  <a:pt x="1190691" y="79331"/>
                </a:lnTo>
                <a:lnTo>
                  <a:pt x="1149642" y="61314"/>
                </a:lnTo>
                <a:lnTo>
                  <a:pt x="1107477" y="45470"/>
                </a:lnTo>
                <a:lnTo>
                  <a:pt x="1064266" y="31870"/>
                </a:lnTo>
                <a:lnTo>
                  <a:pt x="1020080" y="20584"/>
                </a:lnTo>
                <a:lnTo>
                  <a:pt x="974989" y="11684"/>
                </a:lnTo>
                <a:lnTo>
                  <a:pt x="929063" y="5240"/>
                </a:lnTo>
                <a:lnTo>
                  <a:pt x="882373" y="1321"/>
                </a:lnTo>
                <a:lnTo>
                  <a:pt x="834990" y="0"/>
                </a:lnTo>
                <a:close/>
              </a:path>
              <a:path w="1670050" h="1670050">
                <a:moveTo>
                  <a:pt x="1352533" y="179997"/>
                </a:moveTo>
                <a:lnTo>
                  <a:pt x="834990" y="179997"/>
                </a:lnTo>
                <a:lnTo>
                  <a:pt x="888714" y="182168"/>
                </a:lnTo>
                <a:lnTo>
                  <a:pt x="941241" y="188568"/>
                </a:lnTo>
                <a:lnTo>
                  <a:pt x="992403" y="199030"/>
                </a:lnTo>
                <a:lnTo>
                  <a:pt x="1042032" y="213385"/>
                </a:lnTo>
                <a:lnTo>
                  <a:pt x="1089959" y="231463"/>
                </a:lnTo>
                <a:lnTo>
                  <a:pt x="1136014" y="253097"/>
                </a:lnTo>
                <a:lnTo>
                  <a:pt x="1180031" y="278118"/>
                </a:lnTo>
                <a:lnTo>
                  <a:pt x="1221840" y="306358"/>
                </a:lnTo>
                <a:lnTo>
                  <a:pt x="1261272" y="337647"/>
                </a:lnTo>
                <a:lnTo>
                  <a:pt x="1298159" y="371817"/>
                </a:lnTo>
                <a:lnTo>
                  <a:pt x="1332330" y="408705"/>
                </a:lnTo>
                <a:lnTo>
                  <a:pt x="1363620" y="448137"/>
                </a:lnTo>
                <a:lnTo>
                  <a:pt x="1391861" y="489946"/>
                </a:lnTo>
                <a:lnTo>
                  <a:pt x="1416884" y="533962"/>
                </a:lnTo>
                <a:lnTo>
                  <a:pt x="1438520" y="580018"/>
                </a:lnTo>
                <a:lnTo>
                  <a:pt x="1456600" y="627944"/>
                </a:lnTo>
                <a:lnTo>
                  <a:pt x="1470956" y="677573"/>
                </a:lnTo>
                <a:lnTo>
                  <a:pt x="1481420" y="728735"/>
                </a:lnTo>
                <a:lnTo>
                  <a:pt x="1487821" y="781263"/>
                </a:lnTo>
                <a:lnTo>
                  <a:pt x="1489993" y="834986"/>
                </a:lnTo>
                <a:lnTo>
                  <a:pt x="1487821" y="888710"/>
                </a:lnTo>
                <a:lnTo>
                  <a:pt x="1481420" y="941237"/>
                </a:lnTo>
                <a:lnTo>
                  <a:pt x="1470956" y="992400"/>
                </a:lnTo>
                <a:lnTo>
                  <a:pt x="1456600" y="1042028"/>
                </a:lnTo>
                <a:lnTo>
                  <a:pt x="1438520" y="1089955"/>
                </a:lnTo>
                <a:lnTo>
                  <a:pt x="1416884" y="1136011"/>
                </a:lnTo>
                <a:lnTo>
                  <a:pt x="1391861" y="1180027"/>
                </a:lnTo>
                <a:lnTo>
                  <a:pt x="1363620" y="1221836"/>
                </a:lnTo>
                <a:lnTo>
                  <a:pt x="1332330" y="1261268"/>
                </a:lnTo>
                <a:lnTo>
                  <a:pt x="1298159" y="1298155"/>
                </a:lnTo>
                <a:lnTo>
                  <a:pt x="1261272" y="1332326"/>
                </a:lnTo>
                <a:lnTo>
                  <a:pt x="1221840" y="1363616"/>
                </a:lnTo>
                <a:lnTo>
                  <a:pt x="1180031" y="1391857"/>
                </a:lnTo>
                <a:lnTo>
                  <a:pt x="1136014" y="1416880"/>
                </a:lnTo>
                <a:lnTo>
                  <a:pt x="1089959" y="1438516"/>
                </a:lnTo>
                <a:lnTo>
                  <a:pt x="1042032" y="1456596"/>
                </a:lnTo>
                <a:lnTo>
                  <a:pt x="992403" y="1470952"/>
                </a:lnTo>
                <a:lnTo>
                  <a:pt x="941241" y="1481416"/>
                </a:lnTo>
                <a:lnTo>
                  <a:pt x="888714" y="1487818"/>
                </a:lnTo>
                <a:lnTo>
                  <a:pt x="834990" y="1489989"/>
                </a:lnTo>
                <a:lnTo>
                  <a:pt x="1352532" y="1489989"/>
                </a:lnTo>
                <a:lnTo>
                  <a:pt x="1409590" y="1440847"/>
                </a:lnTo>
                <a:lnTo>
                  <a:pt x="1440850" y="1409586"/>
                </a:lnTo>
                <a:lnTo>
                  <a:pt x="1470430" y="1376717"/>
                </a:lnTo>
                <a:lnTo>
                  <a:pt x="1498259" y="1342307"/>
                </a:lnTo>
                <a:lnTo>
                  <a:pt x="1524267" y="1306429"/>
                </a:lnTo>
                <a:lnTo>
                  <a:pt x="1548383" y="1269153"/>
                </a:lnTo>
                <a:lnTo>
                  <a:pt x="1570537" y="1230549"/>
                </a:lnTo>
                <a:lnTo>
                  <a:pt x="1590658" y="1190687"/>
                </a:lnTo>
                <a:lnTo>
                  <a:pt x="1608676" y="1149638"/>
                </a:lnTo>
                <a:lnTo>
                  <a:pt x="1624520" y="1107473"/>
                </a:lnTo>
                <a:lnTo>
                  <a:pt x="1638120" y="1064263"/>
                </a:lnTo>
                <a:lnTo>
                  <a:pt x="1649405" y="1020076"/>
                </a:lnTo>
                <a:lnTo>
                  <a:pt x="1658305" y="974985"/>
                </a:lnTo>
                <a:lnTo>
                  <a:pt x="1664750" y="929059"/>
                </a:lnTo>
                <a:lnTo>
                  <a:pt x="1668668" y="882370"/>
                </a:lnTo>
                <a:lnTo>
                  <a:pt x="1669990" y="834986"/>
                </a:lnTo>
                <a:lnTo>
                  <a:pt x="1668668" y="787604"/>
                </a:lnTo>
                <a:lnTo>
                  <a:pt x="1664750" y="740916"/>
                </a:lnTo>
                <a:lnTo>
                  <a:pt x="1658305" y="694991"/>
                </a:lnTo>
                <a:lnTo>
                  <a:pt x="1649405" y="649901"/>
                </a:lnTo>
                <a:lnTo>
                  <a:pt x="1638120" y="605716"/>
                </a:lnTo>
                <a:lnTo>
                  <a:pt x="1624520" y="562506"/>
                </a:lnTo>
                <a:lnTo>
                  <a:pt x="1608676" y="520342"/>
                </a:lnTo>
                <a:lnTo>
                  <a:pt x="1590658" y="479294"/>
                </a:lnTo>
                <a:lnTo>
                  <a:pt x="1570537" y="439433"/>
                </a:lnTo>
                <a:lnTo>
                  <a:pt x="1548383" y="400829"/>
                </a:lnTo>
                <a:lnTo>
                  <a:pt x="1524267" y="363553"/>
                </a:lnTo>
                <a:lnTo>
                  <a:pt x="1498259" y="327676"/>
                </a:lnTo>
                <a:lnTo>
                  <a:pt x="1470430" y="293267"/>
                </a:lnTo>
                <a:lnTo>
                  <a:pt x="1440850" y="260397"/>
                </a:lnTo>
                <a:lnTo>
                  <a:pt x="1409590" y="229138"/>
                </a:lnTo>
                <a:lnTo>
                  <a:pt x="1376720" y="199558"/>
                </a:lnTo>
                <a:lnTo>
                  <a:pt x="1352533" y="179997"/>
                </a:lnTo>
                <a:close/>
              </a:path>
            </a:pathLst>
          </a:custGeom>
          <a:solidFill>
            <a:srgbClr val="65D0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92544" y="2728870"/>
            <a:ext cx="1758556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800" b="1" spc="-150" dirty="0">
                <a:solidFill>
                  <a:srgbClr val="65D0D3"/>
                </a:solidFill>
                <a:latin typeface="Verdana"/>
                <a:cs typeface="Verdana"/>
              </a:rPr>
              <a:t>18+</a:t>
            </a:r>
            <a:endParaRPr sz="4800" spc="-15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35884" y="2932785"/>
            <a:ext cx="1536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355" dirty="0">
                <a:solidFill>
                  <a:srgbClr val="1F1456"/>
                </a:solidFill>
                <a:latin typeface="Verdana"/>
                <a:cs typeface="Verdana"/>
              </a:rPr>
              <a:t>1.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35884" y="3404273"/>
            <a:ext cx="1911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210" dirty="0">
                <a:solidFill>
                  <a:srgbClr val="1F1456"/>
                </a:solidFill>
                <a:latin typeface="Verdana"/>
                <a:cs typeface="Verdana"/>
              </a:rPr>
              <a:t>2.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5884" y="3870998"/>
            <a:ext cx="1879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225" dirty="0">
                <a:solidFill>
                  <a:srgbClr val="1F1456"/>
                </a:solidFill>
                <a:latin typeface="Verdana"/>
                <a:cs typeface="Verdana"/>
              </a:rPr>
              <a:t>3.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35884" y="4695825"/>
            <a:ext cx="1943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95" dirty="0">
                <a:solidFill>
                  <a:srgbClr val="1F1456"/>
                </a:solidFill>
                <a:latin typeface="Verdana"/>
                <a:cs typeface="Verdana"/>
              </a:rPr>
              <a:t>4.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35884" y="5305425"/>
            <a:ext cx="7067550" cy="7104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4175" algn="l"/>
              </a:tabLst>
            </a:pPr>
            <a:r>
              <a:rPr sz="1600" b="1" dirty="0">
                <a:solidFill>
                  <a:srgbClr val="1F1456"/>
                </a:solidFill>
                <a:latin typeface="Verdana"/>
                <a:cs typeface="Verdana"/>
              </a:rPr>
              <a:t>5.	</a:t>
            </a:r>
            <a:r>
              <a:rPr sz="1600" dirty="0">
                <a:latin typeface="Arial"/>
                <a:cs typeface="Arial"/>
              </a:rPr>
              <a:t>Нужен конкретный город? Не проблема - мы </a:t>
            </a:r>
            <a:r>
              <a:rPr sz="1600" dirty="0" err="1">
                <a:latin typeface="Arial"/>
                <a:cs typeface="Arial"/>
              </a:rPr>
              <a:t>выделим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dirty="0" err="1">
                <a:latin typeface="Arial"/>
                <a:cs typeface="Arial"/>
              </a:rPr>
              <a:t>его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sz="1600" dirty="0" err="1">
                <a:latin typeface="Arial"/>
                <a:cs typeface="Arial"/>
              </a:rPr>
              <a:t>для</a:t>
            </a:r>
            <a:r>
              <a:rPr sz="1600" dirty="0">
                <a:latin typeface="Arial"/>
                <a:cs typeface="Arial"/>
              </a:rPr>
              <a:t> вас.</a:t>
            </a:r>
          </a:p>
          <a:p>
            <a:pPr marL="12700">
              <a:lnSpc>
                <a:spcPct val="100000"/>
              </a:lnSpc>
              <a:spcBef>
                <a:spcPts val="1565"/>
              </a:spcBef>
            </a:pPr>
            <a:r>
              <a:rPr sz="1600" b="1" dirty="0">
                <a:solidFill>
                  <a:srgbClr val="1F1456"/>
                </a:solidFill>
                <a:latin typeface="Verdana"/>
                <a:cs typeface="Verdana"/>
              </a:rPr>
              <a:t>6.</a:t>
            </a:r>
            <a:endParaRPr sz="16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ED0351-8293-4948-AD4F-70F61FD09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0" y="504825"/>
            <a:ext cx="7363079" cy="415498"/>
          </a:xfrm>
        </p:spPr>
        <p:txBody>
          <a:bodyPr/>
          <a:lstStyle/>
          <a:p>
            <a:r>
              <a:rPr lang="en-US" dirty="0" smtClean="0"/>
              <a:t>Finance Offer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8BA43DD2-D21A-4546-BD86-F659110CF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5146556"/>
              </p:ext>
            </p:extLst>
          </p:nvPr>
        </p:nvGraphicFramePr>
        <p:xfrm>
          <a:off x="0" y="1876425"/>
          <a:ext cx="10693400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8293">
                  <a:extLst>
                    <a:ext uri="{9D8B030D-6E8A-4147-A177-3AD203B41FA5}">
                      <a16:colId xmlns:a16="http://schemas.microsoft.com/office/drawing/2014/main" xmlns="" val="3283790496"/>
                    </a:ext>
                  </a:extLst>
                </a:gridCol>
                <a:gridCol w="383964">
                  <a:extLst>
                    <a:ext uri="{9D8B030D-6E8A-4147-A177-3AD203B41FA5}">
                      <a16:colId xmlns:a16="http://schemas.microsoft.com/office/drawing/2014/main" xmlns="" val="3854368858"/>
                    </a:ext>
                  </a:extLst>
                </a:gridCol>
                <a:gridCol w="921514">
                  <a:extLst>
                    <a:ext uri="{9D8B030D-6E8A-4147-A177-3AD203B41FA5}">
                      <a16:colId xmlns:a16="http://schemas.microsoft.com/office/drawing/2014/main" xmlns="" val="2349269274"/>
                    </a:ext>
                  </a:extLst>
                </a:gridCol>
                <a:gridCol w="1259976">
                  <a:extLst>
                    <a:ext uri="{9D8B030D-6E8A-4147-A177-3AD203B41FA5}">
                      <a16:colId xmlns:a16="http://schemas.microsoft.com/office/drawing/2014/main" xmlns="" val="2888220534"/>
                    </a:ext>
                  </a:extLst>
                </a:gridCol>
                <a:gridCol w="1043808">
                  <a:extLst>
                    <a:ext uri="{9D8B030D-6E8A-4147-A177-3AD203B41FA5}">
                      <a16:colId xmlns:a16="http://schemas.microsoft.com/office/drawing/2014/main" xmlns="" val="471061735"/>
                    </a:ext>
                  </a:extLst>
                </a:gridCol>
                <a:gridCol w="638271">
                  <a:extLst>
                    <a:ext uri="{9D8B030D-6E8A-4147-A177-3AD203B41FA5}">
                      <a16:colId xmlns:a16="http://schemas.microsoft.com/office/drawing/2014/main" xmlns="" val="3259070955"/>
                    </a:ext>
                  </a:extLst>
                </a:gridCol>
                <a:gridCol w="667207">
                  <a:extLst>
                    <a:ext uri="{9D8B030D-6E8A-4147-A177-3AD203B41FA5}">
                      <a16:colId xmlns:a16="http://schemas.microsoft.com/office/drawing/2014/main" xmlns="" val="3506915642"/>
                    </a:ext>
                  </a:extLst>
                </a:gridCol>
                <a:gridCol w="1151892">
                  <a:extLst>
                    <a:ext uri="{9D8B030D-6E8A-4147-A177-3AD203B41FA5}">
                      <a16:colId xmlns:a16="http://schemas.microsoft.com/office/drawing/2014/main" xmlns="" val="4039306171"/>
                    </a:ext>
                  </a:extLst>
                </a:gridCol>
                <a:gridCol w="1151892">
                  <a:extLst>
                    <a:ext uri="{9D8B030D-6E8A-4147-A177-3AD203B41FA5}">
                      <a16:colId xmlns:a16="http://schemas.microsoft.com/office/drawing/2014/main" xmlns="" val="90077650"/>
                    </a:ext>
                  </a:extLst>
                </a:gridCol>
                <a:gridCol w="844721">
                  <a:extLst>
                    <a:ext uri="{9D8B030D-6E8A-4147-A177-3AD203B41FA5}">
                      <a16:colId xmlns:a16="http://schemas.microsoft.com/office/drawing/2014/main" xmlns="" val="2265697461"/>
                    </a:ext>
                  </a:extLst>
                </a:gridCol>
                <a:gridCol w="1471862">
                  <a:extLst>
                    <a:ext uri="{9D8B030D-6E8A-4147-A177-3AD203B41FA5}">
                      <a16:colId xmlns:a16="http://schemas.microsoft.com/office/drawing/2014/main" xmlns="" val="2602450209"/>
                    </a:ext>
                  </a:extLst>
                </a:gridCol>
              </a:tblGrid>
              <a:tr h="1631910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ГЕО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Формат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Тип ротации </a:t>
                      </a:r>
                      <a:endParaRPr lang="en-US" sz="14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lvl="0"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(для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медийных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форматов)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Объем размещения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Период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vert="vert27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CPM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Стоимость до НДС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Стоимость размещения  с учетом НДС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CTR%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Coverage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627299"/>
                  </a:ext>
                </a:extLst>
              </a:tr>
              <a:tr h="2178090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b="1" u="none" strike="noStrike" dirty="0">
                          <a:effectLst/>
                        </a:rPr>
                        <a:t>Видеоплеер</a:t>
                      </a:r>
                      <a:r>
                        <a:rPr lang="ru-RU" sz="1400" u="none" strike="noStrike" dirty="0">
                          <a:effectLst/>
                        </a:rPr>
                        <a:t> на страницах сайтов(список приложен в отдельном документе)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u="none" strike="noStrike" dirty="0">
                          <a:effectLst/>
                        </a:rPr>
                        <a:t>РФ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400" u="none" strike="noStrike" dirty="0">
                          <a:effectLst/>
                        </a:rPr>
                        <a:t>Pre-</a:t>
                      </a:r>
                      <a:r>
                        <a:rPr lang="ru-RU" sz="1400" u="none" strike="noStrike" dirty="0">
                          <a:effectLst/>
                        </a:rPr>
                        <a:t>ролл (20 секунд)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u="none" strike="noStrike" dirty="0">
                          <a:effectLst/>
                        </a:rPr>
                        <a:t>динамика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u="none" strike="noStrike" dirty="0">
                          <a:effectLst/>
                        </a:rPr>
                        <a:t>2 000 000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lvl="0" algn="ctr" fontAlgn="ctr"/>
                      <a:r>
                        <a:rPr lang="ru-RU" sz="1400" u="none" strike="noStrike" dirty="0">
                          <a:effectLst/>
                        </a:rPr>
                        <a:t>показов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15-30</a:t>
                      </a:r>
                      <a:b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июль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u="none" strike="noStrike" dirty="0">
                          <a:effectLst/>
                        </a:rPr>
                        <a:t>125,00р.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u="none" strike="noStrike" dirty="0">
                          <a:effectLst/>
                        </a:rPr>
                        <a:t>250 000р.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ru-RU" sz="1400" u="none" strike="noStrike" dirty="0">
                          <a:effectLst/>
                        </a:rPr>
                        <a:t>300 000,00р.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u="none" strike="noStrike" dirty="0">
                          <a:effectLst/>
                        </a:rPr>
                        <a:t>1-2%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u="none" strike="noStrike" dirty="0">
                          <a:effectLst/>
                        </a:rPr>
                        <a:t>500000-2000000</a:t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r>
                        <a:rPr lang="ru-RU" sz="1400" u="none" strike="noStrike" dirty="0">
                          <a:effectLst/>
                        </a:rPr>
                        <a:t>(зависит от GRP, которого хочет достигнуть рекламодатель)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6" marR="6556" marT="6556" marB="0" anchor="ctr"/>
                </a:tc>
                <a:extLst>
                  <a:ext uri="{0D108BD9-81ED-4DB2-BD59-A6C34878D82A}">
                    <a16:rowId xmlns:a16="http://schemas.microsoft.com/office/drawing/2014/main" xmlns="" val="1732881286"/>
                  </a:ext>
                </a:extLst>
              </a:tr>
            </a:tbl>
          </a:graphicData>
        </a:graphic>
      </p:graphicFrame>
      <p:sp>
        <p:nvSpPr>
          <p:cNvPr id="6" name="object 3">
            <a:extLst>
              <a:ext uri="{FF2B5EF4-FFF2-40B4-BE49-F238E27FC236}">
                <a16:creationId xmlns:a16="http://schemas.microsoft.com/office/drawing/2014/main" xmlns="" id="{9642E63A-4194-9F43-81F0-C569B4FD7F2A}"/>
              </a:ext>
            </a:extLst>
          </p:cNvPr>
          <p:cNvSpPr/>
          <p:nvPr/>
        </p:nvSpPr>
        <p:spPr>
          <a:xfrm>
            <a:off x="0" y="7432065"/>
            <a:ext cx="10692130" cy="128270"/>
          </a:xfrm>
          <a:custGeom>
            <a:avLst/>
            <a:gdLst/>
            <a:ahLst/>
            <a:cxnLst/>
            <a:rect l="l" t="t" r="r" b="b"/>
            <a:pathLst>
              <a:path w="10692130" h="128270">
                <a:moveTo>
                  <a:pt x="0" y="0"/>
                </a:moveTo>
                <a:lnTo>
                  <a:pt x="10692003" y="0"/>
                </a:lnTo>
                <a:lnTo>
                  <a:pt x="10692003" y="127939"/>
                </a:lnTo>
                <a:lnTo>
                  <a:pt x="0" y="127939"/>
                </a:lnTo>
                <a:lnTo>
                  <a:pt x="0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2164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809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3959999"/>
                </a:lnTo>
                <a:lnTo>
                  <a:pt x="320" y="4008220"/>
                </a:lnTo>
                <a:lnTo>
                  <a:pt x="1279" y="4056294"/>
                </a:lnTo>
                <a:lnTo>
                  <a:pt x="2872" y="4104217"/>
                </a:lnTo>
                <a:lnTo>
                  <a:pt x="5096" y="4151985"/>
                </a:lnTo>
                <a:lnTo>
                  <a:pt x="7946" y="4199594"/>
                </a:lnTo>
                <a:lnTo>
                  <a:pt x="11418" y="4247040"/>
                </a:lnTo>
                <a:lnTo>
                  <a:pt x="15508" y="4294319"/>
                </a:lnTo>
                <a:lnTo>
                  <a:pt x="20212" y="4341426"/>
                </a:lnTo>
                <a:lnTo>
                  <a:pt x="25526" y="4388359"/>
                </a:lnTo>
                <a:lnTo>
                  <a:pt x="31446" y="4435112"/>
                </a:lnTo>
                <a:lnTo>
                  <a:pt x="37968" y="4481681"/>
                </a:lnTo>
                <a:lnTo>
                  <a:pt x="45088" y="4528063"/>
                </a:lnTo>
                <a:lnTo>
                  <a:pt x="52801" y="4574254"/>
                </a:lnTo>
                <a:lnTo>
                  <a:pt x="61104" y="4620249"/>
                </a:lnTo>
                <a:lnTo>
                  <a:pt x="69993" y="4666044"/>
                </a:lnTo>
                <a:lnTo>
                  <a:pt x="79463" y="4711636"/>
                </a:lnTo>
                <a:lnTo>
                  <a:pt x="89510" y="4757020"/>
                </a:lnTo>
                <a:lnTo>
                  <a:pt x="100132" y="4802192"/>
                </a:lnTo>
                <a:lnTo>
                  <a:pt x="111322" y="4847148"/>
                </a:lnTo>
                <a:lnTo>
                  <a:pt x="123078" y="4891884"/>
                </a:lnTo>
                <a:lnTo>
                  <a:pt x="135394" y="4936396"/>
                </a:lnTo>
                <a:lnTo>
                  <a:pt x="148269" y="4980680"/>
                </a:lnTo>
                <a:lnTo>
                  <a:pt x="161696" y="5024732"/>
                </a:lnTo>
                <a:lnTo>
                  <a:pt x="175672" y="5068548"/>
                </a:lnTo>
                <a:lnTo>
                  <a:pt x="190193" y="5112123"/>
                </a:lnTo>
                <a:lnTo>
                  <a:pt x="205255" y="5155454"/>
                </a:lnTo>
                <a:lnTo>
                  <a:pt x="220854" y="5198537"/>
                </a:lnTo>
                <a:lnTo>
                  <a:pt x="236986" y="5241367"/>
                </a:lnTo>
                <a:lnTo>
                  <a:pt x="253646" y="5283941"/>
                </a:lnTo>
                <a:lnTo>
                  <a:pt x="270831" y="5326254"/>
                </a:lnTo>
                <a:lnTo>
                  <a:pt x="288537" y="5368302"/>
                </a:lnTo>
                <a:lnTo>
                  <a:pt x="306759" y="5410082"/>
                </a:lnTo>
                <a:lnTo>
                  <a:pt x="325494" y="5451589"/>
                </a:lnTo>
                <a:lnTo>
                  <a:pt x="344737" y="5492819"/>
                </a:lnTo>
                <a:lnTo>
                  <a:pt x="364484" y="5533768"/>
                </a:lnTo>
                <a:lnTo>
                  <a:pt x="384732" y="5574432"/>
                </a:lnTo>
                <a:lnTo>
                  <a:pt x="405476" y="5614808"/>
                </a:lnTo>
                <a:lnTo>
                  <a:pt x="426712" y="5654890"/>
                </a:lnTo>
                <a:lnTo>
                  <a:pt x="448436" y="5694675"/>
                </a:lnTo>
                <a:lnTo>
                  <a:pt x="470645" y="5734158"/>
                </a:lnTo>
                <a:lnTo>
                  <a:pt x="493333" y="5773337"/>
                </a:lnTo>
                <a:lnTo>
                  <a:pt x="516497" y="5812206"/>
                </a:lnTo>
                <a:lnTo>
                  <a:pt x="540133" y="5850762"/>
                </a:lnTo>
                <a:lnTo>
                  <a:pt x="564237" y="5889000"/>
                </a:lnTo>
                <a:lnTo>
                  <a:pt x="588804" y="5926916"/>
                </a:lnTo>
                <a:lnTo>
                  <a:pt x="613831" y="5964508"/>
                </a:lnTo>
                <a:lnTo>
                  <a:pt x="639314" y="6001769"/>
                </a:lnTo>
                <a:lnTo>
                  <a:pt x="665248" y="6038697"/>
                </a:lnTo>
                <a:lnTo>
                  <a:pt x="691630" y="6075287"/>
                </a:lnTo>
                <a:lnTo>
                  <a:pt x="718455" y="6111535"/>
                </a:lnTo>
                <a:lnTo>
                  <a:pt x="745720" y="6147437"/>
                </a:lnTo>
                <a:lnTo>
                  <a:pt x="773419" y="6182989"/>
                </a:lnTo>
                <a:lnTo>
                  <a:pt x="801550" y="6218188"/>
                </a:lnTo>
                <a:lnTo>
                  <a:pt x="830108" y="6253028"/>
                </a:lnTo>
                <a:lnTo>
                  <a:pt x="859090" y="6287506"/>
                </a:lnTo>
                <a:lnTo>
                  <a:pt x="888490" y="6321617"/>
                </a:lnTo>
                <a:lnTo>
                  <a:pt x="918305" y="6355359"/>
                </a:lnTo>
                <a:lnTo>
                  <a:pt x="948531" y="6388726"/>
                </a:lnTo>
                <a:lnTo>
                  <a:pt x="979164" y="6421715"/>
                </a:lnTo>
                <a:lnTo>
                  <a:pt x="1010200" y="6454321"/>
                </a:lnTo>
                <a:lnTo>
                  <a:pt x="1041634" y="6486541"/>
                </a:lnTo>
                <a:lnTo>
                  <a:pt x="1073464" y="6518370"/>
                </a:lnTo>
                <a:lnTo>
                  <a:pt x="1105683" y="6549804"/>
                </a:lnTo>
                <a:lnTo>
                  <a:pt x="1138290" y="6580840"/>
                </a:lnTo>
                <a:lnTo>
                  <a:pt x="1171278" y="6611473"/>
                </a:lnTo>
                <a:lnTo>
                  <a:pt x="1204645" y="6641699"/>
                </a:lnTo>
                <a:lnTo>
                  <a:pt x="1238387" y="6671514"/>
                </a:lnTo>
                <a:lnTo>
                  <a:pt x="1272499" y="6700915"/>
                </a:lnTo>
                <a:lnTo>
                  <a:pt x="1306977" y="6729896"/>
                </a:lnTo>
                <a:lnTo>
                  <a:pt x="1341817" y="6758454"/>
                </a:lnTo>
                <a:lnTo>
                  <a:pt x="1377015" y="6786585"/>
                </a:lnTo>
                <a:lnTo>
                  <a:pt x="1412567" y="6814285"/>
                </a:lnTo>
                <a:lnTo>
                  <a:pt x="1448469" y="6841549"/>
                </a:lnTo>
                <a:lnTo>
                  <a:pt x="1484717" y="6868374"/>
                </a:lnTo>
                <a:lnTo>
                  <a:pt x="1521307" y="6894756"/>
                </a:lnTo>
                <a:lnTo>
                  <a:pt x="1558235" y="6920690"/>
                </a:lnTo>
                <a:lnTo>
                  <a:pt x="1595497" y="6946173"/>
                </a:lnTo>
                <a:lnTo>
                  <a:pt x="1633088" y="6971200"/>
                </a:lnTo>
                <a:lnTo>
                  <a:pt x="1671004" y="6995767"/>
                </a:lnTo>
                <a:lnTo>
                  <a:pt x="1709243" y="7019871"/>
                </a:lnTo>
                <a:lnTo>
                  <a:pt x="1747798" y="7043507"/>
                </a:lnTo>
                <a:lnTo>
                  <a:pt x="1786667" y="7066671"/>
                </a:lnTo>
                <a:lnTo>
                  <a:pt x="1825846" y="7089360"/>
                </a:lnTo>
                <a:lnTo>
                  <a:pt x="1865330" y="7111568"/>
                </a:lnTo>
                <a:lnTo>
                  <a:pt x="1905115" y="7133292"/>
                </a:lnTo>
                <a:lnTo>
                  <a:pt x="1945197" y="7154528"/>
                </a:lnTo>
                <a:lnTo>
                  <a:pt x="1985572" y="7175272"/>
                </a:lnTo>
                <a:lnTo>
                  <a:pt x="2026236" y="7195520"/>
                </a:lnTo>
                <a:lnTo>
                  <a:pt x="2067185" y="7215267"/>
                </a:lnTo>
                <a:lnTo>
                  <a:pt x="2108415" y="7234510"/>
                </a:lnTo>
                <a:lnTo>
                  <a:pt x="2149922" y="7253245"/>
                </a:lnTo>
                <a:lnTo>
                  <a:pt x="2191702" y="7271467"/>
                </a:lnTo>
                <a:lnTo>
                  <a:pt x="2233750" y="7289173"/>
                </a:lnTo>
                <a:lnTo>
                  <a:pt x="2276063" y="7306358"/>
                </a:lnTo>
                <a:lnTo>
                  <a:pt x="2318637" y="7323018"/>
                </a:lnTo>
                <a:lnTo>
                  <a:pt x="2361467" y="7339150"/>
                </a:lnTo>
                <a:lnTo>
                  <a:pt x="2404550" y="7354749"/>
                </a:lnTo>
                <a:lnTo>
                  <a:pt x="2447881" y="7369811"/>
                </a:lnTo>
                <a:lnTo>
                  <a:pt x="2491456" y="7384332"/>
                </a:lnTo>
                <a:lnTo>
                  <a:pt x="2535272" y="7398308"/>
                </a:lnTo>
                <a:lnTo>
                  <a:pt x="2579324" y="7411736"/>
                </a:lnTo>
                <a:lnTo>
                  <a:pt x="2623608" y="7424610"/>
                </a:lnTo>
                <a:lnTo>
                  <a:pt x="2668120" y="7436927"/>
                </a:lnTo>
                <a:lnTo>
                  <a:pt x="2712856" y="7448682"/>
                </a:lnTo>
                <a:lnTo>
                  <a:pt x="2757812" y="7459873"/>
                </a:lnTo>
                <a:lnTo>
                  <a:pt x="2802984" y="7470494"/>
                </a:lnTo>
                <a:lnTo>
                  <a:pt x="2848368" y="7480541"/>
                </a:lnTo>
                <a:lnTo>
                  <a:pt x="2893960" y="7490012"/>
                </a:lnTo>
                <a:lnTo>
                  <a:pt x="2939755" y="7498900"/>
                </a:lnTo>
                <a:lnTo>
                  <a:pt x="2985750" y="7507203"/>
                </a:lnTo>
                <a:lnTo>
                  <a:pt x="3031941" y="7514917"/>
                </a:lnTo>
                <a:lnTo>
                  <a:pt x="3078323" y="7522036"/>
                </a:lnTo>
                <a:lnTo>
                  <a:pt x="3124893" y="7528558"/>
                </a:lnTo>
                <a:lnTo>
                  <a:pt x="3171645" y="7534478"/>
                </a:lnTo>
                <a:lnTo>
                  <a:pt x="3218578" y="7539792"/>
                </a:lnTo>
                <a:lnTo>
                  <a:pt x="3265685" y="7544496"/>
                </a:lnTo>
                <a:lnTo>
                  <a:pt x="3312964" y="7548586"/>
                </a:lnTo>
                <a:lnTo>
                  <a:pt x="3360410" y="7552058"/>
                </a:lnTo>
                <a:lnTo>
                  <a:pt x="3408019" y="7554908"/>
                </a:lnTo>
                <a:lnTo>
                  <a:pt x="3455787" y="7557132"/>
                </a:lnTo>
                <a:lnTo>
                  <a:pt x="3503710" y="7558725"/>
                </a:lnTo>
                <a:lnTo>
                  <a:pt x="3551784" y="7559684"/>
                </a:lnTo>
                <a:lnTo>
                  <a:pt x="3600005" y="7560005"/>
                </a:lnTo>
                <a:lnTo>
                  <a:pt x="10692003" y="7560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1F145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10921" y="2911914"/>
            <a:ext cx="2926562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539" marR="5080" indent="-117475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latin typeface="Montserrat" pitchFamily="2" charset="0"/>
                <a:cs typeface="Arial"/>
              </a:rPr>
              <a:t>Напишите нам  прямо сейчас</a:t>
            </a:r>
            <a:endParaRPr sz="2400" dirty="0">
              <a:latin typeface="Montserrat" pitchFamily="2" charset="0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32518" y="3138483"/>
            <a:ext cx="249428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5" smtClean="0">
                <a:solidFill>
                  <a:srgbClr val="FFFFFF"/>
                </a:solidFill>
                <a:latin typeface="Verdana"/>
                <a:cs typeface="Verdana"/>
              </a:rPr>
              <a:t>e-mail:</a:t>
            </a:r>
            <a:r>
              <a:rPr lang="ru-RU" sz="1600" b="1" spc="-105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US" sz="1600" b="1" spc="-105" dirty="0" smtClean="0">
                <a:solidFill>
                  <a:srgbClr val="FFFFFF"/>
                </a:solidFill>
                <a:latin typeface="Verdana"/>
                <a:cs typeface="Verdana"/>
              </a:rPr>
              <a:t>df@citgrp.com</a:t>
            </a:r>
            <a:endParaRPr lang="ru-RU" sz="1600" b="1" spc="-105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353253" y="3235794"/>
            <a:ext cx="102476" cy="1012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635269" y="3397567"/>
            <a:ext cx="84467" cy="837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338523" y="4608017"/>
            <a:ext cx="143001" cy="1417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AEC4E70B-3E12-F54B-8EAC-99F700DCFE24}"/>
              </a:ext>
            </a:extLst>
          </p:cNvPr>
          <p:cNvSpPr txBox="1"/>
          <p:nvPr/>
        </p:nvSpPr>
        <p:spPr>
          <a:xfrm>
            <a:off x="3632766" y="616936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Montserrat" pitchFamily="2" charset="0"/>
              </a:rPr>
              <a:t>Группа </a:t>
            </a: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Montserrat" pitchFamily="2" charset="0"/>
              </a:rPr>
              <a:t>компаний </a:t>
            </a:r>
          </a:p>
          <a:p>
            <a:pPr algn="ctr"/>
            <a:r>
              <a:rPr lang="ru-RU" sz="3600" dirty="0">
                <a:solidFill>
                  <a:srgbClr val="92D050"/>
                </a:solidFill>
              </a:rPr>
              <a:t>«ЦИТ»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390</Words>
  <Application>Microsoft Macintosh PowerPoint</Application>
  <PresentationFormat>Произвольный</PresentationFormat>
  <Paragraphs>91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Office Theme</vt:lpstr>
      <vt:lpstr>Специальное оформление</vt:lpstr>
      <vt:lpstr>Слайд 1</vt:lpstr>
      <vt:lpstr>Слайд 2</vt:lpstr>
      <vt:lpstr>КАК ЭТО РАБОТАЕТ?</vt:lpstr>
      <vt:lpstr>КАК ЭТО ВЫГЛЯДИТ И ЧТО НУЖНО,  ЧТОБЫ ЗАПУСТИТЬ РЕКЛАМУ?</vt:lpstr>
      <vt:lpstr>ПОЧЕМУ ЭТО ПОДОЙДЕТ ИМЕННО ВАМ?</vt:lpstr>
      <vt:lpstr>Finance Offer</vt:lpstr>
      <vt:lpstr>Напишите нам  прямо сейчас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presentation.cdr</dc:title>
  <dc:creator>20jan10</dc:creator>
  <cp:lastModifiedBy>Пользователь Windows</cp:lastModifiedBy>
  <cp:revision>33</cp:revision>
  <dcterms:created xsi:type="dcterms:W3CDTF">2019-07-08T10:10:36Z</dcterms:created>
  <dcterms:modified xsi:type="dcterms:W3CDTF">2019-07-09T14:39:38Z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2019-06-24T00:00:00Z</vt:filetime>
  </property>
  <property fmtid="{D5CDD505-2E9C-101B-9397-08002B2CF9AE}" pid="3" name="Creator">
    <vt:lpwstr>CorelDRAW X7</vt:lpwstr>
  </property>
  <property fmtid="{D5CDD505-2E9C-101B-9397-08002B2CF9AE}" pid="4" name="LastSaved">
    <vt:filetime>2019-07-08T00:00:00Z</vt:filetime>
  </property>
</Properties>
</file>